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15" r:id="rId3"/>
    <p:sldId id="444" r:id="rId4"/>
    <p:sldId id="316" r:id="rId5"/>
    <p:sldId id="308" r:id="rId6"/>
    <p:sldId id="310" r:id="rId7"/>
    <p:sldId id="311" r:id="rId8"/>
    <p:sldId id="314" r:id="rId9"/>
    <p:sldId id="303" r:id="rId10"/>
    <p:sldId id="445" r:id="rId11"/>
    <p:sldId id="446" r:id="rId12"/>
    <p:sldId id="304" r:id="rId13"/>
    <p:sldId id="266" r:id="rId14"/>
    <p:sldId id="267" r:id="rId15"/>
    <p:sldId id="471" r:id="rId16"/>
    <p:sldId id="41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7F37"/>
    <a:srgbClr val="2E75B6"/>
    <a:srgbClr val="7FCE6C"/>
    <a:srgbClr val="2F5597"/>
    <a:srgbClr val="A49CD4"/>
    <a:srgbClr val="CB6FB7"/>
    <a:srgbClr val="8F85C9"/>
    <a:srgbClr val="ED7D31"/>
    <a:srgbClr val="F8D35C"/>
    <a:srgbClr val="FFC3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68367" autoAdjust="0"/>
  </p:normalViewPr>
  <p:slideViewPr>
    <p:cSldViewPr snapToGrid="0">
      <p:cViewPr varScale="1">
        <p:scale>
          <a:sx n="76" d="100"/>
          <a:sy n="76" d="100"/>
        </p:scale>
        <p:origin x="18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F767D7CF-3CD4-481C-8B46-9B809135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8AF23F66-3170-4D8A-8FE1-395B00BB3E4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8A313-7E1C-4B12-89EE-4C03F30433E1}" type="datetimeFigureOut">
              <a:rPr lang="ru-RU" smtClean="0"/>
              <a:t>05.03.2024</a:t>
            </a:fld>
            <a:endParaRPr lang="ru-RU"/>
          </a:p>
        </p:txBody>
      </p:sp>
      <p:sp>
        <p:nvSpPr>
          <p:cNvPr id="4" name="Образ слайда 3">
            <a:extLst>
              <a:ext uri="{FF2B5EF4-FFF2-40B4-BE49-F238E27FC236}">
                <a16:creationId xmlns:a16="http://schemas.microsoft.com/office/drawing/2014/main" id="{82F4DFD0-4D77-4CA6-9417-8B968D95B2E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a:extLst>
              <a:ext uri="{FF2B5EF4-FFF2-40B4-BE49-F238E27FC236}">
                <a16:creationId xmlns:a16="http://schemas.microsoft.com/office/drawing/2014/main" id="{999244BA-EAC3-40B9-9023-45F584DCFE5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a:extLst>
              <a:ext uri="{FF2B5EF4-FFF2-40B4-BE49-F238E27FC236}">
                <a16:creationId xmlns:a16="http://schemas.microsoft.com/office/drawing/2014/main" id="{E1691A1C-C63F-4D91-86F5-A4750F6A32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a:extLst>
              <a:ext uri="{FF2B5EF4-FFF2-40B4-BE49-F238E27FC236}">
                <a16:creationId xmlns:a16="http://schemas.microsoft.com/office/drawing/2014/main" id="{2597A157-E6DC-40DC-930A-76CCCC90960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7EBC0-50BF-4022-9678-34DBFD77F7F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a:solidFill>
                  <a:srgbClr val="000000"/>
                </a:solidFill>
                <a:effectLst/>
                <a:latin typeface="Times New Roman" panose="02020603050405020304" pitchFamily="18" charset="0"/>
                <a:ea typeface="Times New Roman" panose="02020603050405020304" pitchFamily="18" charset="0"/>
              </a:rPr>
              <a:t>1. Контролирующая и диагностическая функция - выявление и диагностика результатов обучения. </a:t>
            </a:r>
            <a:br>
              <a:rPr lang="ru-RU" sz="1200" dirty="0">
                <a:solidFill>
                  <a:srgbClr val="000000"/>
                </a:solidFill>
                <a:effectLst/>
                <a:latin typeface="Times New Roman" panose="02020603050405020304" pitchFamily="18" charset="0"/>
                <a:ea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rPr>
              <a:t>2. Образовательная (обучающая) функция. Повышение качества знаний, их систематизация, формирование приемов учебной работы. </a:t>
            </a:r>
            <a:br>
              <a:rPr lang="ru-RU" sz="1200" dirty="0">
                <a:solidFill>
                  <a:srgbClr val="000000"/>
                </a:solidFill>
                <a:effectLst/>
                <a:latin typeface="Times New Roman" panose="02020603050405020304" pitchFamily="18" charset="0"/>
                <a:ea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rPr>
              <a:t>3. Стимулирующая (развивающая) функция. Создание необходимой основы для стимулирующих содержательных оценок деятельности учащихся, для развития познавательной активности школьников. </a:t>
            </a:r>
            <a:br>
              <a:rPr lang="ru-RU" sz="1200" dirty="0">
                <a:solidFill>
                  <a:srgbClr val="000000"/>
                </a:solidFill>
                <a:effectLst/>
                <a:latin typeface="Times New Roman" panose="02020603050405020304" pitchFamily="18" charset="0"/>
                <a:ea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rPr>
              <a:t>4. Воспитательная функция. Воспитание у каждого школьника чувства ответственности за результаты учения, формирование познавательной мотивации учения. </a:t>
            </a:r>
            <a:br>
              <a:rPr lang="ru-RU" sz="1200" dirty="0">
                <a:solidFill>
                  <a:srgbClr val="000000"/>
                </a:solidFill>
                <a:effectLst/>
                <a:latin typeface="Times New Roman" panose="02020603050405020304" pitchFamily="18" charset="0"/>
                <a:ea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rPr>
              <a:t>5. Прогностическая функция. Управление процессом усвоения знаний, умений и его коррекция. Осуществляя проверку знаний, необходимо помнить, что контролирующая функция - основная функция. При разных целях и видах проверки эти функции могут проявляться по-разному. Например, при текущей проверке усвоения учебного материала доминирующей должна быть обучающая функция, а при итоговом контроле преобладает контролирующая функция. </a:t>
            </a:r>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6</a:t>
            </a:fld>
            <a:endParaRPr lang="ru-RU"/>
          </a:p>
        </p:txBody>
      </p:sp>
    </p:spTree>
    <p:extLst>
      <p:ext uri="{BB962C8B-B14F-4D97-AF65-F5344CB8AC3E}">
        <p14:creationId xmlns:p14="http://schemas.microsoft.com/office/powerpoint/2010/main" val="92296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При </a:t>
            </a:r>
            <a:r>
              <a:rPr lang="ru-RU" sz="1200" b="1" u="sng" kern="1200" dirty="0">
                <a:solidFill>
                  <a:schemeClr val="tx1"/>
                </a:solidFill>
                <a:effectLst/>
                <a:latin typeface="+mn-lt"/>
                <a:ea typeface="+mn-ea"/>
                <a:cs typeface="+mn-cs"/>
              </a:rPr>
              <a:t>индивидуальном контроле</a:t>
            </a:r>
            <a:r>
              <a:rPr lang="ru-RU" sz="1200" kern="1200" dirty="0">
                <a:solidFill>
                  <a:schemeClr val="tx1"/>
                </a:solidFill>
                <a:effectLst/>
                <a:latin typeface="+mn-lt"/>
                <a:ea typeface="+mn-ea"/>
                <a:cs typeface="+mn-cs"/>
              </a:rPr>
              <a:t> каждый школьник получает свое задание, которое он должен выполнять без посторонней помощи. Эта форма целесообразна в том случае, если требуется выяснять индивидуальные знания, способности и возможности отдельных учащихся.</a:t>
            </a:r>
          </a:p>
          <a:p>
            <a:r>
              <a:rPr lang="ru-RU" sz="1200" kern="1200" dirty="0">
                <a:solidFill>
                  <a:schemeClr val="tx1"/>
                </a:solidFill>
                <a:effectLst/>
                <a:latin typeface="+mn-lt"/>
                <a:ea typeface="+mn-ea"/>
                <a:cs typeface="+mn-cs"/>
              </a:rPr>
              <a:t>При </a:t>
            </a:r>
            <a:r>
              <a:rPr lang="ru-RU" sz="1200" b="1" u="sng" kern="1200" dirty="0">
                <a:solidFill>
                  <a:schemeClr val="tx1"/>
                </a:solidFill>
                <a:effectLst/>
                <a:latin typeface="+mn-lt"/>
                <a:ea typeface="+mn-ea"/>
                <a:cs typeface="+mn-cs"/>
              </a:rPr>
              <a:t>групповом контроле</a:t>
            </a:r>
            <a:r>
              <a:rPr lang="ru-RU" sz="1200" kern="1200" dirty="0">
                <a:solidFill>
                  <a:schemeClr val="tx1"/>
                </a:solidFill>
                <a:effectLst/>
                <a:latin typeface="+mn-lt"/>
                <a:ea typeface="+mn-ea"/>
                <a:cs typeface="+mn-cs"/>
              </a:rPr>
              <a:t> класс временно делится на несколько групп (от 2 до 10 учащихся) и каждой группе дается проверочное задание. В зависимости от цели контроля группам предлагают одинаковые задания или дифференцированные (проверяют результаты письменно-графического задания, которое ученики выполняют по двое, или практического, выполняемого каждой четверкой учащихся, или проверяют точность, скорость и качество выполнения конкретного задания по звеньям. Групповую форму организации контроля применяют при повторении с целью обобщения и систематизации учебного материала, при выделении приемов и методов решения задач, при акцентировании внимания учащихся на наиболее рациональных способах выполнения заданий, на лучшем из вариантов доказательства теоремы и т. п.</a:t>
            </a:r>
          </a:p>
          <a:p>
            <a:r>
              <a:rPr lang="ru-RU" sz="1200" kern="1200" dirty="0">
                <a:solidFill>
                  <a:schemeClr val="tx1"/>
                </a:solidFill>
                <a:effectLst/>
                <a:latin typeface="+mn-lt"/>
                <a:ea typeface="+mn-ea"/>
                <a:cs typeface="+mn-cs"/>
              </a:rPr>
              <a:t>При </a:t>
            </a:r>
            <a:r>
              <a:rPr lang="ru-RU" sz="1200" b="1" u="sng" kern="1200" dirty="0">
                <a:solidFill>
                  <a:schemeClr val="tx1"/>
                </a:solidFill>
                <a:effectLst/>
                <a:latin typeface="+mn-lt"/>
                <a:ea typeface="+mn-ea"/>
                <a:cs typeface="+mn-cs"/>
              </a:rPr>
              <a:t>фронтальном контроле</a:t>
            </a:r>
            <a:r>
              <a:rPr lang="ru-RU" sz="1200" u="sng" kern="1200" dirty="0">
                <a:solidFill>
                  <a:schemeClr val="tx1"/>
                </a:solidFill>
                <a:effectLst/>
                <a:latin typeface="+mn-lt"/>
                <a:ea typeface="+mn-ea"/>
                <a:cs typeface="+mn-cs"/>
              </a:rPr>
              <a:t> </a:t>
            </a:r>
            <a:r>
              <a:rPr lang="ru-RU" sz="1200" kern="1200" dirty="0">
                <a:solidFill>
                  <a:schemeClr val="tx1"/>
                </a:solidFill>
                <a:effectLst/>
                <a:latin typeface="+mn-lt"/>
                <a:ea typeface="+mn-ea"/>
                <a:cs typeface="+mn-cs"/>
              </a:rPr>
              <a:t>задания предлагаются всему классу. В процессе этой проверки изучается правильность восприятия и понимания учебного материала, качество словесного, графического предметного оформления, степень закрепления в памяти. </a:t>
            </a:r>
            <a:br>
              <a:rPr lang="ru-RU" sz="1200" kern="1200" dirty="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8</a:t>
            </a:fld>
            <a:endParaRPr lang="ru-RU"/>
          </a:p>
        </p:txBody>
      </p:sp>
    </p:spTree>
    <p:extLst>
      <p:ext uri="{BB962C8B-B14F-4D97-AF65-F5344CB8AC3E}">
        <p14:creationId xmlns:p14="http://schemas.microsoft.com/office/powerpoint/2010/main" val="216104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effectLst/>
                <a:latin typeface="Times New Roman" panose="02020603050405020304" pitchFamily="18" charset="0"/>
                <a:ea typeface="Times New Roman" panose="02020603050405020304" pitchFamily="18" charset="0"/>
              </a:rPr>
              <a:t>7 - </a:t>
            </a:r>
            <a:r>
              <a:rPr lang="ru-RU" dirty="0">
                <a:solidFill>
                  <a:srgbClr val="000000"/>
                </a:solidFill>
                <a:effectLst/>
                <a:latin typeface="Times New Roman" panose="02020603050405020304" pitchFamily="18" charset="0"/>
                <a:ea typeface="Times New Roman" panose="02020603050405020304" pitchFamily="18" charset="0"/>
              </a:rPr>
              <a:t>рефераты. </a:t>
            </a:r>
            <a:endParaRPr lang="ru-RU" sz="1800" dirty="0"/>
          </a:p>
          <a:p>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9</a:t>
            </a:fld>
            <a:endParaRPr lang="ru-RU"/>
          </a:p>
        </p:txBody>
      </p:sp>
    </p:spTree>
    <p:extLst>
      <p:ext uri="{BB962C8B-B14F-4D97-AF65-F5344CB8AC3E}">
        <p14:creationId xmlns:p14="http://schemas.microsoft.com/office/powerpoint/2010/main" val="383329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effectLst/>
                <a:latin typeface="Times New Roman" panose="02020603050405020304" pitchFamily="18" charset="0"/>
                <a:ea typeface="Times New Roman" panose="02020603050405020304" pitchFamily="18" charset="0"/>
              </a:rPr>
              <a:t>7 - </a:t>
            </a:r>
            <a:r>
              <a:rPr lang="ru-RU" dirty="0">
                <a:solidFill>
                  <a:srgbClr val="000000"/>
                </a:solidFill>
                <a:effectLst/>
                <a:latin typeface="Times New Roman" panose="02020603050405020304" pitchFamily="18" charset="0"/>
                <a:ea typeface="Times New Roman" panose="02020603050405020304" pitchFamily="18" charset="0"/>
              </a:rPr>
              <a:t>рефераты. </a:t>
            </a:r>
            <a:endParaRPr lang="ru-RU" sz="1800" dirty="0"/>
          </a:p>
          <a:p>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10</a:t>
            </a:fld>
            <a:endParaRPr lang="ru-RU"/>
          </a:p>
        </p:txBody>
      </p:sp>
    </p:spTree>
    <p:extLst>
      <p:ext uri="{BB962C8B-B14F-4D97-AF65-F5344CB8AC3E}">
        <p14:creationId xmlns:p14="http://schemas.microsoft.com/office/powerpoint/2010/main" val="2489186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effectLst/>
                <a:latin typeface="Times New Roman" panose="02020603050405020304" pitchFamily="18" charset="0"/>
                <a:ea typeface="Times New Roman" panose="02020603050405020304" pitchFamily="18" charset="0"/>
              </a:rPr>
              <a:t>7 - </a:t>
            </a:r>
            <a:r>
              <a:rPr lang="ru-RU" dirty="0">
                <a:solidFill>
                  <a:srgbClr val="000000"/>
                </a:solidFill>
                <a:effectLst/>
                <a:latin typeface="Times New Roman" panose="02020603050405020304" pitchFamily="18" charset="0"/>
                <a:ea typeface="Times New Roman" panose="02020603050405020304" pitchFamily="18" charset="0"/>
              </a:rPr>
              <a:t>рефераты. </a:t>
            </a:r>
            <a:endParaRPr lang="ru-RU" sz="1800" dirty="0"/>
          </a:p>
          <a:p>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11</a:t>
            </a:fld>
            <a:endParaRPr lang="ru-RU"/>
          </a:p>
        </p:txBody>
      </p:sp>
    </p:spTree>
    <p:extLst>
      <p:ext uri="{BB962C8B-B14F-4D97-AF65-F5344CB8AC3E}">
        <p14:creationId xmlns:p14="http://schemas.microsoft.com/office/powerpoint/2010/main" val="70119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115000"/>
              </a:lnSpc>
              <a:spcAft>
                <a:spcPts val="1000"/>
              </a:spcAft>
            </a:pPr>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13</a:t>
            </a:fld>
            <a:endParaRPr lang="ru-RU"/>
          </a:p>
        </p:txBody>
      </p:sp>
    </p:spTree>
    <p:extLst>
      <p:ext uri="{BB962C8B-B14F-4D97-AF65-F5344CB8AC3E}">
        <p14:creationId xmlns:p14="http://schemas.microsoft.com/office/powerpoint/2010/main" val="1498569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14</a:t>
            </a:fld>
            <a:endParaRPr lang="ru-RU"/>
          </a:p>
        </p:txBody>
      </p:sp>
    </p:spTree>
    <p:extLst>
      <p:ext uri="{BB962C8B-B14F-4D97-AF65-F5344CB8AC3E}">
        <p14:creationId xmlns:p14="http://schemas.microsoft.com/office/powerpoint/2010/main" val="413703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Письменная проверка позволяет за короткое время проверить знания большого числа учащихся одновременно. Используется письменный контроль знаний учащихся в целях диагностики умения применять знания в учебной практике и осуществляется в виде диктантов, контрольных, проверочных и самостоятельных работ, тестов, рефератов.</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Диктант</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Диктант используется как форма опроса для контроля за усвоением проходимого материала, его обобщения и систематизации и выявления готовности учащихся к восприятию нового.</a:t>
            </a:r>
          </a:p>
          <a:p>
            <a:r>
              <a:rPr lang="ru-RU" sz="1200" kern="1200" dirty="0">
                <a:solidFill>
                  <a:schemeClr val="tx1"/>
                </a:solidFill>
                <a:effectLst/>
                <a:latin typeface="+mn-lt"/>
                <a:ea typeface="+mn-ea"/>
                <a:cs typeface="+mn-cs"/>
              </a:rPr>
              <a:t>Диктант обычно проводится в самом начале урока, состоит из двух вариантов. Текст вопросов простой, легко воспринимаемый на слух, требующий краткого ответа, несложных вычислений. Пауза между следующими друг за другом вопросами должна быть достаточной для записи ответов учащимися.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Зачет</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Зачет проводится для определения достижения конечных результатов обучения по определенной теме каждым учащимся. Перед началом изучения материала учащиеся знакомятся с перечнем вопросов и обязательных задач по теме, а также дополнительными вопросами и задачами. Иногда целесообразны закрытые зачеты, когда учащиеся получают вопросы и задания непосредственно во время проведения зачета. Его достоинство заключается в том, что он предполагает комплексную проверку всех знаний и умений учащихся.</a:t>
            </a:r>
          </a:p>
          <a:p>
            <a:r>
              <a:rPr lang="ru-RU" sz="1200" kern="1200" dirty="0">
                <a:solidFill>
                  <a:schemeClr val="tx1"/>
                </a:solidFill>
                <a:effectLst/>
                <a:latin typeface="+mn-lt"/>
                <a:ea typeface="+mn-ea"/>
                <a:cs typeface="+mn-cs"/>
              </a:rPr>
              <a:t>Необходимость такого тематического контроля обусловлена тем, что для каждого ученика характерен определенный темп овладения учебным материалом. А потому обычные контрольные работы, в которых трудно учесть должным образом индивидуальные особенности учащихся, могут оказаться недостаточными для того, чтобы судить, достигнуты ли планируемые результаты обучения.</a:t>
            </a:r>
          </a:p>
          <a:p>
            <a:r>
              <a:rPr lang="ru-RU" sz="1200" kern="1200" dirty="0">
                <a:solidFill>
                  <a:schemeClr val="tx1"/>
                </a:solidFill>
                <a:effectLst/>
                <a:latin typeface="+mn-lt"/>
                <a:ea typeface="+mn-ea"/>
                <a:cs typeface="+mn-cs"/>
              </a:rPr>
              <a:t>Зачет - это одна из основных форм контроля в старших классах.</a:t>
            </a:r>
          </a:p>
          <a:p>
            <a:r>
              <a:rPr lang="ru-RU" sz="1200" kern="1200" dirty="0">
                <a:solidFill>
                  <a:schemeClr val="tx1"/>
                </a:solidFill>
                <a:effectLst/>
                <a:latin typeface="+mn-lt"/>
                <a:ea typeface="+mn-ea"/>
                <a:cs typeface="+mn-cs"/>
              </a:rPr>
              <a:t>Тематические зачеты должны быть дифференцированными, чтобы ученик мог самостоятельно выбрать уровень зачета. Учитель решает, основываясь на результатах прошлых или промежуточных контрольных мероприятий, какие знания и умения целесообразно проверять у какого ученика: всем даются индивидуальные задания. Ученик может решать задачи, потом делать лабораторную работу, а затем беседовать с учителем.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Самостоятельная работа</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Традиционная форма контроля знаний, которая по своему назначению делится на обучающую самостоятельную работу и контролирующую. Самостоятельная работа творческого характера позволит не только проверить определенные знания, умения, но и развивать творческие способности учащихся.</a:t>
            </a:r>
          </a:p>
          <a:p>
            <a:r>
              <a:rPr lang="ru-RU" sz="1200" kern="1200" dirty="0">
                <a:solidFill>
                  <a:schemeClr val="tx1"/>
                </a:solidFill>
                <a:effectLst/>
                <a:latin typeface="+mn-lt"/>
                <a:ea typeface="+mn-ea"/>
                <a:cs typeface="+mn-cs"/>
              </a:rPr>
              <a:t>Самостоятельная работа является необходимым этапом любой темы. Как правило, она проводится после коллективного решения или обсуждения задач новой темы и обязательно предшествует контрольной работе по этой теме. Работа выполняется без помощи учителя.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Контрольная работа</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Контрольные работы проводятся с целью определения конечного результата в обучении по данной теме или разделу, контролировать знания одного и того же материала неоднократно. Целесообразно проводить контрольные работы различного вида.</a:t>
            </a:r>
          </a:p>
          <a:p>
            <a:r>
              <a:rPr lang="ru-RU" sz="1200" kern="1200" dirty="0">
                <a:solidFill>
                  <a:schemeClr val="tx1"/>
                </a:solidFill>
                <a:effectLst/>
                <a:latin typeface="+mn-lt"/>
                <a:ea typeface="+mn-ea"/>
                <a:cs typeface="+mn-cs"/>
              </a:rPr>
              <a:t>С помощью промежуточной контрольной работы учитель проверяет усвоение учащимися материала в период изучения темы.</a:t>
            </a:r>
          </a:p>
          <a:p>
            <a:r>
              <a:rPr lang="ru-RU" sz="1200" kern="1200" dirty="0">
                <a:solidFill>
                  <a:schemeClr val="tx1"/>
                </a:solidFill>
                <a:effectLst/>
                <a:latin typeface="+mn-lt"/>
                <a:ea typeface="+mn-ea"/>
                <a:cs typeface="+mn-cs"/>
              </a:rPr>
              <a:t>Итоговая контрольная работа проводится с целью проверки знаний и умений учащихся по отдельной теме, курсу.</a:t>
            </a:r>
          </a:p>
          <a:p>
            <a:r>
              <a:rPr lang="ru-RU" sz="1200" kern="1200" dirty="0">
                <a:solidFill>
                  <a:schemeClr val="tx1"/>
                </a:solidFill>
                <a:effectLst/>
                <a:latin typeface="+mn-lt"/>
                <a:ea typeface="+mn-ea"/>
                <a:cs typeface="+mn-cs"/>
              </a:rPr>
              <a:t>Домашняя контрольная работа дается 1-2 раза в учебном году. Она призвана систематизировать знания, позволяет повторить и закрепить материал. При ее выполнении учащиеся не ограничены временем, могут использовать любые учебные пособия, проконсультироваться у учителя, родителей, одноклассников. Каждому ученику дается свой вариант работы, в который включаются творческие задания для формирования разносторонней развитой личности.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Практическая работа</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Для закрепления теоретических знаний и отработки навыков и умений, способности применять знания при решении конкретных задач используется практическая работа, которая связана не только с заданием на компьютере, но и, например, может включать задания построения схемы, таблицы, написания программы и т.д.</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Лабораторная работа</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Лабораторная </a:t>
            </a:r>
            <a:r>
              <a:rPr lang="ru-RU" sz="1200" i="1" kern="1200" dirty="0">
                <a:solidFill>
                  <a:schemeClr val="tx1"/>
                </a:solidFill>
                <a:effectLst/>
                <a:latin typeface="+mn-lt"/>
                <a:ea typeface="+mn-ea"/>
                <a:cs typeface="+mn-cs"/>
              </a:rPr>
              <a:t>работа -</a:t>
            </a:r>
            <a:r>
              <a:rPr lang="ru-RU" sz="1200" kern="1200" dirty="0">
                <a:solidFill>
                  <a:schemeClr val="tx1"/>
                </a:solidFill>
                <a:effectLst/>
                <a:latin typeface="+mn-lt"/>
                <a:ea typeface="+mn-ea"/>
                <a:cs typeface="+mn-cs"/>
              </a:rPr>
              <a:t> достаточно необычная форма контроля, она требует от учащихся не только наличия знаний, но еще и умений применять эти знания в новых ситуациях, сообразительности. Используется лабораторная работа для закрепления определенных навыков с программными средствами, когда кроме алгоритмических предписаний в задании учащийся может получать консультации учителя.</a:t>
            </a:r>
          </a:p>
          <a:p>
            <a:r>
              <a:rPr lang="ru-RU" sz="1200" kern="1200" dirty="0">
                <a:solidFill>
                  <a:schemeClr val="tx1"/>
                </a:solidFill>
                <a:effectLst/>
                <a:latin typeface="+mn-lt"/>
                <a:ea typeface="+mn-ea"/>
                <a:cs typeface="+mn-cs"/>
              </a:rPr>
              <a:t>Так как лабораторная работа может проверить ограниченный круг деятельности, ее целесообразно комбинировать с такими формами контроля, как диктант или тест.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Тест </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Традиционные формы контроля недостаточно оперативны, и для их осуществления требуется значительное время, поэтому возникает необходимость в новых видах проверки знаний. Распространение контролирующих устройств способствовало тому, что учителя все чаще и чаще при проверке знаний стали обращаться к заданиям с выборочными ответами, к тестам.</a:t>
            </a:r>
          </a:p>
          <a:p>
            <a:r>
              <a:rPr lang="ru-RU" sz="1200" kern="1200" dirty="0">
                <a:solidFill>
                  <a:schemeClr val="tx1"/>
                </a:solidFill>
                <a:effectLst/>
                <a:latin typeface="+mn-lt"/>
                <a:ea typeface="+mn-ea"/>
                <a:cs typeface="+mn-cs"/>
              </a:rPr>
              <a:t>Тест представляет собой кратковременное технически сравнительно просто составленное испытание, проводимое в равных для всех испытуемых условиях и имеющее вид такого задания, решение которого поддается качественному учету и служит показателем степени развития к данному моменту известной функции у данного испытуемого. </a:t>
            </a:r>
            <a:br>
              <a:rPr lang="ru-RU" sz="1200" kern="1200" dirty="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15</a:t>
            </a:fld>
            <a:endParaRPr lang="ru-RU"/>
          </a:p>
        </p:txBody>
      </p:sp>
    </p:spTree>
    <p:extLst>
      <p:ext uri="{BB962C8B-B14F-4D97-AF65-F5344CB8AC3E}">
        <p14:creationId xmlns:p14="http://schemas.microsoft.com/office/powerpoint/2010/main" val="1540570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a:solidFill>
                  <a:schemeClr val="tx1"/>
                </a:solidFill>
                <a:effectLst/>
                <a:latin typeface="+mn-lt"/>
                <a:ea typeface="+mn-ea"/>
                <a:cs typeface="+mn-cs"/>
              </a:rPr>
              <a:t>Кроссворд</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Кроссворды, применяемые для контроля знаний, подразделяются на кроссворды для текущей, тематической или обобщающей проверки. Первые направлены на проверку базовых знаний учащихся по текущему материалу, количество вопросов в них составляет 10-12. Вторые – на проверку базовых и дополнительно полученных знаний по определенной теме, в них рекомендуется использовать не более 15-25 вопросов. Третьи - на общую проверку знаний по большому блоку материала (за четверть, полугодие, год), количество вопросов в них – 15-25.</a:t>
            </a:r>
          </a:p>
          <a:p>
            <a:r>
              <a:rPr lang="ru-RU" sz="1200" kern="1200" dirty="0">
                <a:solidFill>
                  <a:schemeClr val="tx1"/>
                </a:solidFill>
                <a:effectLst/>
                <a:latin typeface="+mn-lt"/>
                <a:ea typeface="+mn-ea"/>
                <a:cs typeface="+mn-cs"/>
              </a:rPr>
              <a:t>Этот метод проверки - только дополнительный к известным методам контроля, но не альтернативный им, поскольку не дает возможности проверить глубину понимания изученного материала. </a:t>
            </a:r>
            <a:br>
              <a:rPr lang="ru-RU" sz="1200" kern="1200" dirty="0">
                <a:solidFill>
                  <a:schemeClr val="tx1"/>
                </a:solidFill>
                <a:effectLst/>
                <a:latin typeface="+mn-lt"/>
                <a:ea typeface="+mn-ea"/>
                <a:cs typeface="+mn-cs"/>
              </a:rPr>
            </a:br>
            <a:r>
              <a:rPr lang="ru-RU" sz="1200" kern="1200" dirty="0">
                <a:solidFill>
                  <a:schemeClr val="tx1"/>
                </a:solidFill>
                <a:effectLst/>
                <a:latin typeface="+mn-lt"/>
                <a:ea typeface="+mn-ea"/>
                <a:cs typeface="+mn-cs"/>
              </a:rPr>
              <a:t/>
            </a:r>
            <a:br>
              <a:rPr lang="ru-RU" sz="1200" kern="1200" dirty="0">
                <a:solidFill>
                  <a:schemeClr val="tx1"/>
                </a:solidFill>
                <a:effectLst/>
                <a:latin typeface="+mn-lt"/>
                <a:ea typeface="+mn-ea"/>
                <a:cs typeface="+mn-cs"/>
              </a:rPr>
            </a:br>
            <a:r>
              <a:rPr lang="ru-RU" sz="1200" b="1" kern="1200" dirty="0">
                <a:solidFill>
                  <a:schemeClr val="tx1"/>
                </a:solidFill>
                <a:effectLst/>
                <a:latin typeface="+mn-lt"/>
                <a:ea typeface="+mn-ea"/>
                <a:cs typeface="+mn-cs"/>
              </a:rPr>
              <a:t>Викторина</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Викторина – это совокупность не менее десяти вопросов по определенной тематике, на которые необходимо дать краткие и емкие ответы.</a:t>
            </a:r>
          </a:p>
          <a:p>
            <a:r>
              <a:rPr lang="ru-RU" sz="1200" kern="1200" dirty="0">
                <a:solidFill>
                  <a:schemeClr val="tx1"/>
                </a:solidFill>
                <a:effectLst/>
                <a:latin typeface="+mn-lt"/>
                <a:ea typeface="+mn-ea"/>
                <a:cs typeface="+mn-cs"/>
              </a:rPr>
              <a:t>Викторины как средство обучения имеют смысл включать в учебный процесс на начальной стадии урока или на стадии его завершения. Первый вариант позволяет реализовать контроль или актуализацию знаний, второй способствует закреплению и контролю уровня усвоения материала. Отводимое на работу с викторинами время не должно превышать 5 - 6 минут.</a:t>
            </a:r>
          </a:p>
          <a:p>
            <a:r>
              <a:rPr lang="ru-RU" sz="1200" kern="1200" dirty="0">
                <a:solidFill>
                  <a:schemeClr val="tx1"/>
                </a:solidFill>
                <a:effectLst/>
                <a:latin typeface="+mn-lt"/>
                <a:ea typeface="+mn-ea"/>
                <a:cs typeface="+mn-cs"/>
              </a:rPr>
              <a:t>Сначала учитель объявляет тему викторины. После объявления темы задается не менее десяти вопросов, на которые обучаемые дают ответы. Далее следует серия обобщающих вопросов или заданий, ответы на которые непосредственно оцениваются учителем.</a:t>
            </a:r>
          </a:p>
          <a:p>
            <a:r>
              <a:rPr lang="ru-RU" sz="1200" kern="1200" dirty="0">
                <a:solidFill>
                  <a:schemeClr val="tx1"/>
                </a:solidFill>
                <a:effectLst/>
                <a:latin typeface="+mn-lt"/>
                <a:ea typeface="+mn-ea"/>
                <a:cs typeface="+mn-cs"/>
              </a:rPr>
              <a:t>Листы контроля знаний Применение большого количества новых (активных) методов обучения предъявляет другие требования и к содержанию и направленности методов контроля и проверки знаний обучающихся. Наиболее распространенным в экономике является </a:t>
            </a:r>
            <a:r>
              <a:rPr lang="ru-RU" sz="1200" b="1" i="1" u="sng" kern="1200" dirty="0">
                <a:solidFill>
                  <a:schemeClr val="tx1"/>
                </a:solidFill>
                <a:effectLst/>
                <a:latin typeface="+mn-lt"/>
                <a:ea typeface="+mn-ea"/>
                <a:cs typeface="+mn-cs"/>
              </a:rPr>
              <a:t>тестирование</a:t>
            </a:r>
            <a:r>
              <a:rPr lang="ru-RU" sz="1200" kern="1200" dirty="0">
                <a:solidFill>
                  <a:schemeClr val="tx1"/>
                </a:solidFill>
                <a:effectLst/>
                <a:latin typeface="+mn-lt"/>
                <a:ea typeface="+mn-ea"/>
                <a:cs typeface="+mn-cs"/>
              </a:rPr>
              <a:t>. Несмотря на его во многом справедливую критику, тестирование является достаточно надежным, эффективным и корректным методом проверки знаний учащихся. Его главным недостатком считается направленность тестов на проверку репродуктивного уровня познавательной деятельности обучающихся.</a:t>
            </a:r>
            <a:r>
              <a:rPr lang="ru-RU" sz="1200" b="1" u="sng" kern="1200" dirty="0">
                <a:solidFill>
                  <a:schemeClr val="tx1"/>
                </a:solidFill>
                <a:effectLst/>
                <a:latin typeface="+mn-lt"/>
                <a:ea typeface="+mn-ea"/>
                <a:cs typeface="+mn-cs"/>
              </a:rPr>
              <a:t> Эссе. ( 20)</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В качестве достаточно эффективного и активизирующего учебный процесс метода контроля и проверки знаний учащихся более высокого порядка (анализ, синтез, творческое применение знаний и оценка) можно предложить эссе, которое как метод еще не получило широкого распространения у учителей экономики. Эссе в переводе с французского обозначает «попытка», «проба», «очерк». Это сочинение-рассуждение небольшого объема со свободной композицией, выражающее индивидуальные впечатления, соображения по конкретному вопросу, проблеме и заведомо не претендующее на полноту и исчерпывающую трактовку предмета.</a:t>
            </a:r>
          </a:p>
          <a:p>
            <a:r>
              <a:rPr lang="ru-RU" sz="1200" kern="1200" dirty="0">
                <a:solidFill>
                  <a:schemeClr val="tx1"/>
                </a:solidFill>
                <a:effectLst/>
                <a:latin typeface="+mn-lt"/>
                <a:ea typeface="+mn-ea"/>
                <a:cs typeface="+mn-cs"/>
              </a:rPr>
              <a:t>Эссе предполагает выражение автором своей точки зрения, личной субъективной оценки предмета рассуждения, дает возможность нестандартного (творческого), оригинального освещения материала; часто это разговор вслух, выражение эмоций и образность. В отличие от других методов контроля и проверки знаний, целью эссе является диагностика продуктивной, творческой составляющей познавательной деятельности обучающихся, которая предполагает анализ информации, его интерпретацию, построение рассуждений, сравнение фактов, подходов и альтернатив, формулировку выводов, личную оценку автора и т.п. </a:t>
            </a:r>
            <a:br>
              <a:rPr lang="ru-RU" sz="1200" kern="1200" dirty="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5"/>
          </p:nvPr>
        </p:nvSpPr>
        <p:spPr/>
        <p:txBody>
          <a:bodyPr/>
          <a:lstStyle/>
          <a:p>
            <a:fld id="{2AA7EBC0-50BF-4022-9678-34DBFD77F7F1}" type="slidenum">
              <a:rPr lang="ru-RU" smtClean="0"/>
              <a:t>16</a:t>
            </a:fld>
            <a:endParaRPr lang="ru-RU"/>
          </a:p>
        </p:txBody>
      </p:sp>
    </p:spTree>
    <p:extLst>
      <p:ext uri="{BB962C8B-B14F-4D97-AF65-F5344CB8AC3E}">
        <p14:creationId xmlns:p14="http://schemas.microsoft.com/office/powerpoint/2010/main" val="254967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FDFB07-03BA-4481-918C-43B06D76984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2DFBC60-B55E-4E9C-B096-8D6060A81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3957AF0-C7F9-4266-A870-D75C3AB9CD61}"/>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CBC60DCA-EA47-43E6-99A5-21A094FC94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98B8E4C-5FFB-4690-82C2-305FA1497314}"/>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33565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816A7-59DE-452D-9A67-01E94DE4B6D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1F56AE4-C584-47AE-80E7-358A0F45368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0F7AE4-DA53-46CA-B512-C78D01CD9488}"/>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E0B859AF-71BB-4D76-B646-601EC34F37E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B7D8DCD-DA9A-4A57-AB45-9F435CC616D8}"/>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29758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F7242F0-01CF-4D78-A8DA-40C4793EDD6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6AC0925-E25C-4C8A-ADF6-A27F04D99BD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C94B318-DED9-4490-867B-BD27C31DC3BB}"/>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37DFC2BF-7DA0-4692-A01E-24C43F72D3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981541-A731-4FA7-B163-FCC5F946CD7F}"/>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142076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C11A81-B7A8-4F3C-9F9E-86D91E261B4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DCE79BD-B896-4D70-8884-DF24DB61756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921F57B-1DF9-4125-AF2B-103289F935B2}"/>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B147870E-4F9F-4627-B76D-4218EAB48E5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BB5EBE0-FC20-4CAE-8E76-FC0DC177F8C4}"/>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294979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51A4B8-47BE-41F1-A391-E706B9646E0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0A2F473-8C86-4631-9F77-068B08490B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22187B5-9869-4390-B269-DCE16A6D6842}"/>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D6C76819-25CF-4D76-A905-6037C8CF390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B4C0CD9-58A5-4AD0-8E07-7B2B6FEAAF49}"/>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103231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D1F20-4E3F-4AA9-B6FC-86B1EFADE76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AEE3945-5797-4B9F-B19B-01FF9C98AF0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D60D41D-5531-4CB0-B721-EBACF8434EF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8F1BFD1-81DC-4CC0-BA24-EFDFD5E85149}"/>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6" name="Нижний колонтитул 5">
            <a:extLst>
              <a:ext uri="{FF2B5EF4-FFF2-40B4-BE49-F238E27FC236}">
                <a16:creationId xmlns:a16="http://schemas.microsoft.com/office/drawing/2014/main" id="{D3B81502-19FC-484D-9B54-AAD9A02E44B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4EB363-061A-4596-8A05-70CD10F49E34}"/>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144384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BE2479-498B-4E9C-9B3D-35342DAF104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0B987C0-4763-4558-AD8F-5F8DF79EDE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874CF35-C992-4F8E-B61D-6985D1618C5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85061B5-D7EA-49E5-84F0-E5CEF723A6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5476A37-275E-4B17-9907-841F7369D6E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4CFB116-8FF1-49A4-8538-B51C52C8F5C5}"/>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8" name="Нижний колонтитул 7">
            <a:extLst>
              <a:ext uri="{FF2B5EF4-FFF2-40B4-BE49-F238E27FC236}">
                <a16:creationId xmlns:a16="http://schemas.microsoft.com/office/drawing/2014/main" id="{98A34596-C40B-4778-84A3-2F2D1497D4F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8E209ED-07DA-4D04-A1B9-6E7ADA404C08}"/>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245886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3811B6-8EBD-4340-B086-4DBF44739B4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373BF54-F131-407C-995B-AAACE1011F10}"/>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4" name="Нижний колонтитул 3">
            <a:extLst>
              <a:ext uri="{FF2B5EF4-FFF2-40B4-BE49-F238E27FC236}">
                <a16:creationId xmlns:a16="http://schemas.microsoft.com/office/drawing/2014/main" id="{B1A70F62-08A7-439E-9726-88E43ECA7C8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DD9EA65-D106-4BCA-9D1F-171537452CB4}"/>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66525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C78131B-C498-431C-88A7-F892CE8459EC}"/>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3" name="Нижний колонтитул 2">
            <a:extLst>
              <a:ext uri="{FF2B5EF4-FFF2-40B4-BE49-F238E27FC236}">
                <a16:creationId xmlns:a16="http://schemas.microsoft.com/office/drawing/2014/main" id="{98449657-7ADA-4B44-96C9-7F9B9826057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10FFAD6-8FFC-4D6B-8CF4-482BDF5EC1DE}"/>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676826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FD705D-99EB-461E-80D7-FD843A13D4C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CB3B36C-4D45-493B-AE74-54D7674578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FA11D7B-D90E-4A9E-A61B-5AB6CEE269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60435E0-8F0B-4705-BE6E-AD967D7E5E38}"/>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6" name="Нижний колонтитул 5">
            <a:extLst>
              <a:ext uri="{FF2B5EF4-FFF2-40B4-BE49-F238E27FC236}">
                <a16:creationId xmlns:a16="http://schemas.microsoft.com/office/drawing/2014/main" id="{22D13EE9-BEA0-4992-A842-FA919F24B14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0DA1F47-4EEF-4292-92D9-05697D4E6EDF}"/>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314934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74DC63-5C30-4119-8E34-1CA4E6B2352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25D502A-BA9F-4400-8162-90702C533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095ACD4-9BEB-4302-BDB2-899EC9F96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CF35719-5AA0-457C-8705-2DC39743B33A}"/>
              </a:ext>
            </a:extLst>
          </p:cNvPr>
          <p:cNvSpPr>
            <a:spLocks noGrp="1"/>
          </p:cNvSpPr>
          <p:nvPr>
            <p:ph type="dt" sz="half" idx="10"/>
          </p:nvPr>
        </p:nvSpPr>
        <p:spPr/>
        <p:txBody>
          <a:bodyPr/>
          <a:lstStyle/>
          <a:p>
            <a:fld id="{39583831-06E1-4E67-ACB3-70EDFE315EFA}" type="datetimeFigureOut">
              <a:rPr lang="ru-RU" smtClean="0"/>
              <a:t>05.03.2024</a:t>
            </a:fld>
            <a:endParaRPr lang="ru-RU"/>
          </a:p>
        </p:txBody>
      </p:sp>
      <p:sp>
        <p:nvSpPr>
          <p:cNvPr id="6" name="Нижний колонтитул 5">
            <a:extLst>
              <a:ext uri="{FF2B5EF4-FFF2-40B4-BE49-F238E27FC236}">
                <a16:creationId xmlns:a16="http://schemas.microsoft.com/office/drawing/2014/main" id="{597B7613-B8AC-4CD7-B584-2A0D5D7AC24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2B57D5B-FBE9-4FC1-AD06-53A57C7D83A1}"/>
              </a:ext>
            </a:extLst>
          </p:cNvPr>
          <p:cNvSpPr>
            <a:spLocks noGrp="1"/>
          </p:cNvSpPr>
          <p:nvPr>
            <p:ph type="sldNum" sz="quarter" idx="12"/>
          </p:nvPr>
        </p:nvSpPr>
        <p:spPr/>
        <p:txBody>
          <a:bodyPr/>
          <a:lstStyle/>
          <a:p>
            <a:fld id="{07B1EEAF-D265-4D96-ACEA-177338ACF4E5}" type="slidenum">
              <a:rPr lang="ru-RU" smtClean="0"/>
              <a:t>‹#›</a:t>
            </a:fld>
            <a:endParaRPr lang="ru-RU"/>
          </a:p>
        </p:txBody>
      </p:sp>
    </p:spTree>
    <p:extLst>
      <p:ext uri="{BB962C8B-B14F-4D97-AF65-F5344CB8AC3E}">
        <p14:creationId xmlns:p14="http://schemas.microsoft.com/office/powerpoint/2010/main" val="296489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6AF94D-6CC3-404B-9D77-48CAF03E50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95DE30F-BB0B-4E50-95B5-C0EB26348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EFAEC2-0D78-48C8-AF11-D55E691855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83831-06E1-4E67-ACB3-70EDFE315EFA}" type="datetimeFigureOut">
              <a:rPr lang="ru-RU" smtClean="0"/>
              <a:t>05.03.2024</a:t>
            </a:fld>
            <a:endParaRPr lang="ru-RU"/>
          </a:p>
        </p:txBody>
      </p:sp>
      <p:sp>
        <p:nvSpPr>
          <p:cNvPr id="5" name="Нижний колонтитул 4">
            <a:extLst>
              <a:ext uri="{FF2B5EF4-FFF2-40B4-BE49-F238E27FC236}">
                <a16:creationId xmlns:a16="http://schemas.microsoft.com/office/drawing/2014/main" id="{CF94D9A8-3D3F-4BF1-9C54-4B8D276BB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986A5AE-0C54-488C-9A44-92AD8535C2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1EEAF-D265-4D96-ACEA-177338ACF4E5}" type="slidenum">
              <a:rPr lang="ru-RU" smtClean="0"/>
              <a:t>‹#›</a:t>
            </a:fld>
            <a:endParaRPr lang="ru-RU"/>
          </a:p>
        </p:txBody>
      </p:sp>
    </p:spTree>
    <p:extLst>
      <p:ext uri="{BB962C8B-B14F-4D97-AF65-F5344CB8AC3E}">
        <p14:creationId xmlns:p14="http://schemas.microsoft.com/office/powerpoint/2010/main" val="3105332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E88A33-6744-40D1-916F-A4F00FD51670}"/>
              </a:ext>
            </a:extLst>
          </p:cNvPr>
          <p:cNvSpPr>
            <a:spLocks noGrp="1"/>
          </p:cNvSpPr>
          <p:nvPr>
            <p:ph type="ctrTitle"/>
          </p:nvPr>
        </p:nvSpPr>
        <p:spPr>
          <a:xfrm>
            <a:off x="1524000" y="2080306"/>
            <a:ext cx="9144000" cy="2387600"/>
          </a:xfrm>
        </p:spPr>
        <p:txBody>
          <a:bodyPr/>
          <a:lstStyle/>
          <a:p>
            <a:r>
              <a:rPr lang="ru-RU" dirty="0"/>
              <a:t>Формы и методы опроса студентов</a:t>
            </a:r>
          </a:p>
        </p:txBody>
      </p:sp>
    </p:spTree>
    <p:extLst>
      <p:ext uri="{BB962C8B-B14F-4D97-AF65-F5344CB8AC3E}">
        <p14:creationId xmlns:p14="http://schemas.microsoft.com/office/powerpoint/2010/main" val="4046121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7"/>
          <p:cNvGrpSpPr/>
          <p:nvPr/>
        </p:nvGrpSpPr>
        <p:grpSpPr>
          <a:xfrm>
            <a:off x="7274808" y="1994237"/>
            <a:ext cx="3159966" cy="1534529"/>
            <a:chOff x="4317594" y="1758950"/>
            <a:chExt cx="3159966" cy="1534529"/>
          </a:xfrm>
        </p:grpSpPr>
        <p:sp>
          <p:nvSpPr>
            <p:cNvPr id="5" name="Freeform 6"/>
            <p:cNvSpPr>
              <a:spLocks noEditPoints="1"/>
            </p:cNvSpPr>
            <p:nvPr/>
          </p:nvSpPr>
          <p:spPr bwMode="auto">
            <a:xfrm>
              <a:off x="4317594" y="1758950"/>
              <a:ext cx="3159966" cy="1534529"/>
            </a:xfrm>
            <a:custGeom>
              <a:avLst/>
              <a:gdLst>
                <a:gd name="T0" fmla="*/ 735 w 735"/>
                <a:gd name="T1" fmla="*/ 3 h 356"/>
                <a:gd name="T2" fmla="*/ 235 w 735"/>
                <a:gd name="T3" fmla="*/ 3 h 356"/>
                <a:gd name="T4" fmla="*/ 235 w 735"/>
                <a:gd name="T5" fmla="*/ 70 h 356"/>
                <a:gd name="T6" fmla="*/ 118 w 735"/>
                <a:gd name="T7" fmla="*/ 0 h 356"/>
                <a:gd name="T8" fmla="*/ 4 w 735"/>
                <a:gd name="T9" fmla="*/ 36 h 356"/>
                <a:gd name="T10" fmla="*/ 27 w 735"/>
                <a:gd name="T11" fmla="*/ 94 h 356"/>
                <a:gd name="T12" fmla="*/ 102 w 735"/>
                <a:gd name="T13" fmla="*/ 66 h 356"/>
                <a:gd name="T14" fmla="*/ 159 w 735"/>
                <a:gd name="T15" fmla="*/ 117 h 356"/>
                <a:gd name="T16" fmla="*/ 45 w 735"/>
                <a:gd name="T17" fmla="*/ 266 h 356"/>
                <a:gd name="T18" fmla="*/ 0 w 735"/>
                <a:gd name="T19" fmla="*/ 307 h 356"/>
                <a:gd name="T20" fmla="*/ 0 w 735"/>
                <a:gd name="T21" fmla="*/ 356 h 356"/>
                <a:gd name="T22" fmla="*/ 248 w 735"/>
                <a:gd name="T23" fmla="*/ 356 h 356"/>
                <a:gd name="T24" fmla="*/ 248 w 735"/>
                <a:gd name="T25" fmla="*/ 355 h 356"/>
                <a:gd name="T26" fmla="*/ 735 w 735"/>
                <a:gd name="T27" fmla="*/ 355 h 356"/>
                <a:gd name="T28" fmla="*/ 735 w 735"/>
                <a:gd name="T29" fmla="*/ 3 h 356"/>
                <a:gd name="T30" fmla="*/ 116 w 735"/>
                <a:gd name="T31" fmla="*/ 288 h 356"/>
                <a:gd name="T32" fmla="*/ 148 w 735"/>
                <a:gd name="T33" fmla="*/ 261 h 356"/>
                <a:gd name="T34" fmla="*/ 235 w 735"/>
                <a:gd name="T35" fmla="*/ 149 h 356"/>
                <a:gd name="T36" fmla="*/ 235 w 735"/>
                <a:gd name="T37" fmla="*/ 289 h 356"/>
                <a:gd name="T38" fmla="*/ 116 w 735"/>
                <a:gd name="T39" fmla="*/ 289 h 356"/>
                <a:gd name="T40" fmla="*/ 116 w 735"/>
                <a:gd name="T41" fmla="*/ 2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5" h="356">
                  <a:moveTo>
                    <a:pt x="735" y="3"/>
                  </a:moveTo>
                  <a:cubicBezTo>
                    <a:pt x="235" y="3"/>
                    <a:pt x="235" y="3"/>
                    <a:pt x="235" y="3"/>
                  </a:cubicBezTo>
                  <a:cubicBezTo>
                    <a:pt x="235" y="70"/>
                    <a:pt x="235" y="70"/>
                    <a:pt x="235" y="70"/>
                  </a:cubicBezTo>
                  <a:cubicBezTo>
                    <a:pt x="220" y="28"/>
                    <a:pt x="180" y="0"/>
                    <a:pt x="118" y="0"/>
                  </a:cubicBezTo>
                  <a:cubicBezTo>
                    <a:pt x="71" y="0"/>
                    <a:pt x="30" y="16"/>
                    <a:pt x="4" y="36"/>
                  </a:cubicBezTo>
                  <a:cubicBezTo>
                    <a:pt x="27" y="94"/>
                    <a:pt x="27" y="94"/>
                    <a:pt x="27" y="94"/>
                  </a:cubicBezTo>
                  <a:cubicBezTo>
                    <a:pt x="46" y="81"/>
                    <a:pt x="72" y="66"/>
                    <a:pt x="102" y="66"/>
                  </a:cubicBezTo>
                  <a:cubicBezTo>
                    <a:pt x="143" y="66"/>
                    <a:pt x="159" y="88"/>
                    <a:pt x="159" y="117"/>
                  </a:cubicBezTo>
                  <a:cubicBezTo>
                    <a:pt x="159" y="158"/>
                    <a:pt x="122" y="197"/>
                    <a:pt x="45" y="266"/>
                  </a:cubicBezTo>
                  <a:cubicBezTo>
                    <a:pt x="0" y="307"/>
                    <a:pt x="0" y="307"/>
                    <a:pt x="0" y="307"/>
                  </a:cubicBezTo>
                  <a:cubicBezTo>
                    <a:pt x="0" y="356"/>
                    <a:pt x="0" y="356"/>
                    <a:pt x="0" y="356"/>
                  </a:cubicBezTo>
                  <a:cubicBezTo>
                    <a:pt x="248" y="356"/>
                    <a:pt x="248" y="356"/>
                    <a:pt x="248" y="356"/>
                  </a:cubicBezTo>
                  <a:cubicBezTo>
                    <a:pt x="248" y="355"/>
                    <a:pt x="248" y="355"/>
                    <a:pt x="248" y="355"/>
                  </a:cubicBezTo>
                  <a:cubicBezTo>
                    <a:pt x="735" y="355"/>
                    <a:pt x="735" y="355"/>
                    <a:pt x="735" y="355"/>
                  </a:cubicBezTo>
                  <a:lnTo>
                    <a:pt x="735" y="3"/>
                  </a:lnTo>
                  <a:close/>
                  <a:moveTo>
                    <a:pt x="116" y="288"/>
                  </a:moveTo>
                  <a:cubicBezTo>
                    <a:pt x="148" y="261"/>
                    <a:pt x="148" y="261"/>
                    <a:pt x="148" y="261"/>
                  </a:cubicBezTo>
                  <a:cubicBezTo>
                    <a:pt x="187" y="226"/>
                    <a:pt x="221" y="190"/>
                    <a:pt x="235" y="149"/>
                  </a:cubicBezTo>
                  <a:cubicBezTo>
                    <a:pt x="235" y="289"/>
                    <a:pt x="235" y="289"/>
                    <a:pt x="235" y="289"/>
                  </a:cubicBezTo>
                  <a:cubicBezTo>
                    <a:pt x="116" y="289"/>
                    <a:pt x="116" y="289"/>
                    <a:pt x="116" y="289"/>
                  </a:cubicBezTo>
                  <a:lnTo>
                    <a:pt x="116" y="288"/>
                  </a:lnTo>
                  <a:close/>
                </a:path>
              </a:pathLst>
            </a:custGeom>
            <a:solidFill>
              <a:srgbClr val="1B6AA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6" name="Rectangle 24"/>
            <p:cNvSpPr/>
            <p:nvPr/>
          </p:nvSpPr>
          <p:spPr>
            <a:xfrm>
              <a:off x="5050608" y="1772194"/>
              <a:ext cx="2394131" cy="1515600"/>
            </a:xfrm>
            <a:prstGeom prst="rect">
              <a:avLst/>
            </a:prstGeom>
            <a:solidFill>
              <a:srgbClr val="1B6A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7" name="Freeform 5"/>
          <p:cNvSpPr>
            <a:spLocks/>
          </p:cNvSpPr>
          <p:nvPr/>
        </p:nvSpPr>
        <p:spPr bwMode="auto">
          <a:xfrm>
            <a:off x="2079042" y="2012419"/>
            <a:ext cx="2838152" cy="1516347"/>
          </a:xfrm>
          <a:custGeom>
            <a:avLst/>
            <a:gdLst>
              <a:gd name="T0" fmla="*/ 378 w 1561"/>
              <a:gd name="T1" fmla="*/ 0 h 834"/>
              <a:gd name="T2" fmla="*/ 378 w 1561"/>
              <a:gd name="T3" fmla="*/ 0 h 834"/>
              <a:gd name="T4" fmla="*/ 220 w 1561"/>
              <a:gd name="T5" fmla="*/ 0 h 834"/>
              <a:gd name="T6" fmla="*/ 0 w 1561"/>
              <a:gd name="T7" fmla="*/ 104 h 834"/>
              <a:gd name="T8" fmla="*/ 31 w 1561"/>
              <a:gd name="T9" fmla="*/ 249 h 834"/>
              <a:gd name="T10" fmla="*/ 189 w 1561"/>
              <a:gd name="T11" fmla="*/ 173 h 834"/>
              <a:gd name="T12" fmla="*/ 192 w 1561"/>
              <a:gd name="T13" fmla="*/ 173 h 834"/>
              <a:gd name="T14" fmla="*/ 192 w 1561"/>
              <a:gd name="T15" fmla="*/ 834 h 834"/>
              <a:gd name="T16" fmla="*/ 378 w 1561"/>
              <a:gd name="T17" fmla="*/ 834 h 834"/>
              <a:gd name="T18" fmla="*/ 378 w 1561"/>
              <a:gd name="T19" fmla="*/ 834 h 834"/>
              <a:gd name="T20" fmla="*/ 1561 w 1561"/>
              <a:gd name="T21" fmla="*/ 834 h 834"/>
              <a:gd name="T22" fmla="*/ 1561 w 1561"/>
              <a:gd name="T23" fmla="*/ 0 h 834"/>
              <a:gd name="T24" fmla="*/ 378 w 1561"/>
              <a:gd name="T25"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1" h="834">
                <a:moveTo>
                  <a:pt x="378" y="0"/>
                </a:moveTo>
                <a:lnTo>
                  <a:pt x="378" y="0"/>
                </a:lnTo>
                <a:lnTo>
                  <a:pt x="220" y="0"/>
                </a:lnTo>
                <a:lnTo>
                  <a:pt x="0" y="104"/>
                </a:lnTo>
                <a:lnTo>
                  <a:pt x="31" y="249"/>
                </a:lnTo>
                <a:lnTo>
                  <a:pt x="189" y="173"/>
                </a:lnTo>
                <a:lnTo>
                  <a:pt x="192" y="173"/>
                </a:lnTo>
                <a:lnTo>
                  <a:pt x="192" y="834"/>
                </a:lnTo>
                <a:lnTo>
                  <a:pt x="378" y="834"/>
                </a:lnTo>
                <a:lnTo>
                  <a:pt x="378" y="834"/>
                </a:lnTo>
                <a:lnTo>
                  <a:pt x="1561" y="834"/>
                </a:lnTo>
                <a:lnTo>
                  <a:pt x="1561" y="0"/>
                </a:lnTo>
                <a:lnTo>
                  <a:pt x="378" y="0"/>
                </a:lnTo>
                <a:close/>
              </a:path>
            </a:pathLst>
          </a:custGeom>
          <a:solidFill>
            <a:srgbClr val="84CBC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16" name="TextBox 15"/>
          <p:cNvSpPr txBox="1"/>
          <p:nvPr/>
        </p:nvSpPr>
        <p:spPr>
          <a:xfrm>
            <a:off x="1885049" y="2166452"/>
            <a:ext cx="3032145" cy="1051955"/>
          </a:xfrm>
          <a:prstGeom prst="rect">
            <a:avLst/>
          </a:prstGeom>
          <a:noFill/>
        </p:spPr>
        <p:txBody>
          <a:bodyPr wrap="square" rtlCol="0">
            <a:spAutoFit/>
          </a:bodyPr>
          <a:lstStyle/>
          <a:p>
            <a:pPr marL="571500" indent="-41275" algn="ctr">
              <a:lnSpc>
                <a:spcPct val="115000"/>
              </a:lnSpc>
              <a:spcAft>
                <a:spcPts val="1000"/>
              </a:spcAft>
            </a:pPr>
            <a:r>
              <a:rPr lang="ru-RU" sz="2800" b="1" dirty="0">
                <a:solidFill>
                  <a:schemeClr val="bg1"/>
                </a:solidFill>
                <a:ea typeface="Times New Roman" panose="02020603050405020304" pitchFamily="18" charset="0"/>
              </a:rPr>
              <a:t>конкурсные проекты</a:t>
            </a:r>
          </a:p>
        </p:txBody>
      </p:sp>
      <p:sp>
        <p:nvSpPr>
          <p:cNvPr id="19" name="TextBox 18"/>
          <p:cNvSpPr txBox="1"/>
          <p:nvPr/>
        </p:nvSpPr>
        <p:spPr>
          <a:xfrm>
            <a:off x="8164019" y="2222891"/>
            <a:ext cx="2066496" cy="954107"/>
          </a:xfrm>
          <a:prstGeom prst="rect">
            <a:avLst/>
          </a:prstGeom>
          <a:noFill/>
        </p:spPr>
        <p:txBody>
          <a:bodyPr wrap="square" rtlCol="0">
            <a:spAutoFit/>
          </a:bodyPr>
          <a:lstStyle/>
          <a:p>
            <a:pPr lvl="0" algn="ctr">
              <a:defRPr/>
            </a:pPr>
            <a:r>
              <a:rPr lang="ru-RU" sz="2800" b="1" dirty="0">
                <a:solidFill>
                  <a:schemeClr val="bg1"/>
                </a:solidFill>
                <a:ea typeface="Times New Roman" panose="02020603050405020304" pitchFamily="18" charset="0"/>
              </a:rPr>
              <a:t>защита рефератов</a:t>
            </a:r>
            <a:endParaRPr kumimoji="0" lang="id-ID" sz="2800" b="1" i="0" u="none" strike="noStrike" kern="0" cap="none" spc="0" normalizeH="0" baseline="0" noProof="0" dirty="0">
              <a:ln>
                <a:noFill/>
              </a:ln>
              <a:solidFill>
                <a:schemeClr val="bg1"/>
              </a:solidFill>
              <a:effectLst/>
              <a:uLnTx/>
              <a:uFillTx/>
            </a:endParaRPr>
          </a:p>
        </p:txBody>
      </p:sp>
      <p:sp>
        <p:nvSpPr>
          <p:cNvPr id="32" name="Заголовок 1">
            <a:extLst>
              <a:ext uri="{FF2B5EF4-FFF2-40B4-BE49-F238E27FC236}">
                <a16:creationId xmlns:a16="http://schemas.microsoft.com/office/drawing/2014/main" id="{E2445EA6-A987-488C-BAC0-0D215CC1F7B3}"/>
              </a:ext>
            </a:extLst>
          </p:cNvPr>
          <p:cNvSpPr>
            <a:spLocks noGrp="1"/>
          </p:cNvSpPr>
          <p:nvPr>
            <p:ph type="title"/>
          </p:nvPr>
        </p:nvSpPr>
        <p:spPr>
          <a:xfrm>
            <a:off x="838200" y="12201"/>
            <a:ext cx="10515600" cy="1325563"/>
          </a:xfrm>
        </p:spPr>
        <p:txBody>
          <a:bodyPr>
            <a:normAutofit/>
          </a:bodyPr>
          <a:lstStyle/>
          <a:p>
            <a:pPr algn="ctr"/>
            <a:r>
              <a:rPr lang="ru-RU" sz="3200" b="1" dirty="0">
                <a:solidFill>
                  <a:srgbClr val="2F5597"/>
                </a:solidFill>
                <a:effectLst/>
                <a:latin typeface="+mn-lt"/>
                <a:ea typeface="Times New Roman" panose="02020603050405020304" pitchFamily="18" charset="0"/>
              </a:rPr>
              <a:t>ФОРМЫ КОНТРОЛЯ ( по деятельности ) </a:t>
            </a:r>
            <a:endParaRPr lang="ru-RU" sz="6600" dirty="0">
              <a:solidFill>
                <a:srgbClr val="2F5597"/>
              </a:solidFill>
              <a:latin typeface="+mn-lt"/>
            </a:endParaRPr>
          </a:p>
        </p:txBody>
      </p:sp>
      <p:sp>
        <p:nvSpPr>
          <p:cNvPr id="2" name="Прямоугольник 1">
            <a:extLst>
              <a:ext uri="{FF2B5EF4-FFF2-40B4-BE49-F238E27FC236}">
                <a16:creationId xmlns:a16="http://schemas.microsoft.com/office/drawing/2014/main" id="{AF0F189A-78DF-48CE-86DC-E527A17422DE}"/>
              </a:ext>
            </a:extLst>
          </p:cNvPr>
          <p:cNvSpPr/>
          <p:nvPr/>
        </p:nvSpPr>
        <p:spPr>
          <a:xfrm>
            <a:off x="5014966" y="771561"/>
            <a:ext cx="2162067" cy="558743"/>
          </a:xfrm>
          <a:prstGeom prst="rect">
            <a:avLst/>
          </a:prstGeom>
        </p:spPr>
        <p:txBody>
          <a:bodyPr wrap="none">
            <a:spAutoFit/>
          </a:bodyPr>
          <a:lstStyle/>
          <a:p>
            <a:pPr indent="0">
              <a:lnSpc>
                <a:spcPct val="115000"/>
              </a:lnSpc>
              <a:spcAft>
                <a:spcPts val="1000"/>
              </a:spcAft>
              <a:buNone/>
            </a:pPr>
            <a:r>
              <a:rPr lang="ru-RU" sz="2800" dirty="0">
                <a:solidFill>
                  <a:srgbClr val="000000"/>
                </a:solidFill>
                <a:ea typeface="Times New Roman" panose="02020603050405020304" pitchFamily="18" charset="0"/>
                <a:cs typeface="Times New Roman" panose="02020603050405020304" pitchFamily="18" charset="0"/>
              </a:rPr>
              <a:t>Внеурочные:</a:t>
            </a:r>
          </a:p>
        </p:txBody>
      </p:sp>
    </p:spTree>
    <p:extLst>
      <p:ext uri="{BB962C8B-B14F-4D97-AF65-F5344CB8AC3E}">
        <p14:creationId xmlns:p14="http://schemas.microsoft.com/office/powerpoint/2010/main" val="369977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Заголовок 1">
            <a:extLst>
              <a:ext uri="{FF2B5EF4-FFF2-40B4-BE49-F238E27FC236}">
                <a16:creationId xmlns:a16="http://schemas.microsoft.com/office/drawing/2014/main" id="{E2445EA6-A987-488C-BAC0-0D215CC1F7B3}"/>
              </a:ext>
            </a:extLst>
          </p:cNvPr>
          <p:cNvSpPr>
            <a:spLocks noGrp="1"/>
          </p:cNvSpPr>
          <p:nvPr>
            <p:ph type="title"/>
          </p:nvPr>
        </p:nvSpPr>
        <p:spPr>
          <a:xfrm>
            <a:off x="838200" y="12201"/>
            <a:ext cx="10515600" cy="1325563"/>
          </a:xfrm>
        </p:spPr>
        <p:txBody>
          <a:bodyPr>
            <a:normAutofit/>
          </a:bodyPr>
          <a:lstStyle/>
          <a:p>
            <a:pPr algn="ctr"/>
            <a:r>
              <a:rPr lang="ru-RU" sz="3200" b="1" dirty="0">
                <a:solidFill>
                  <a:srgbClr val="2F5597"/>
                </a:solidFill>
                <a:effectLst/>
                <a:latin typeface="+mn-lt"/>
                <a:ea typeface="Times New Roman" panose="02020603050405020304" pitchFamily="18" charset="0"/>
              </a:rPr>
              <a:t>ФОРМЫ КОНТРОЛЯ ( по деятельности ) </a:t>
            </a:r>
            <a:endParaRPr lang="ru-RU" sz="6600" dirty="0">
              <a:solidFill>
                <a:srgbClr val="2F5597"/>
              </a:solidFill>
              <a:latin typeface="+mn-lt"/>
            </a:endParaRPr>
          </a:p>
        </p:txBody>
      </p:sp>
      <p:sp>
        <p:nvSpPr>
          <p:cNvPr id="2" name="Прямоугольник 1">
            <a:extLst>
              <a:ext uri="{FF2B5EF4-FFF2-40B4-BE49-F238E27FC236}">
                <a16:creationId xmlns:a16="http://schemas.microsoft.com/office/drawing/2014/main" id="{AF0F189A-78DF-48CE-86DC-E527A17422DE}"/>
              </a:ext>
            </a:extLst>
          </p:cNvPr>
          <p:cNvSpPr/>
          <p:nvPr/>
        </p:nvSpPr>
        <p:spPr>
          <a:xfrm>
            <a:off x="3828623" y="818835"/>
            <a:ext cx="4529381" cy="558743"/>
          </a:xfrm>
          <a:prstGeom prst="rect">
            <a:avLst/>
          </a:prstGeom>
        </p:spPr>
        <p:txBody>
          <a:bodyPr wrap="none">
            <a:spAutoFit/>
          </a:bodyPr>
          <a:lstStyle/>
          <a:p>
            <a:pPr indent="0">
              <a:lnSpc>
                <a:spcPct val="115000"/>
              </a:lnSpc>
              <a:spcAft>
                <a:spcPts val="1000"/>
              </a:spcAft>
              <a:buNone/>
            </a:pPr>
            <a:r>
              <a:rPr lang="ru-RU" sz="2800" dirty="0">
                <a:solidFill>
                  <a:srgbClr val="000000"/>
                </a:solidFill>
                <a:ea typeface="Times New Roman" panose="02020603050405020304" pitchFamily="18" charset="0"/>
                <a:cs typeface="Times New Roman" panose="02020603050405020304" pitchFamily="18" charset="0"/>
              </a:rPr>
              <a:t>Урочные - нетрадиционные:</a:t>
            </a:r>
          </a:p>
        </p:txBody>
      </p:sp>
      <p:grpSp>
        <p:nvGrpSpPr>
          <p:cNvPr id="20" name="Group 27">
            <a:extLst>
              <a:ext uri="{FF2B5EF4-FFF2-40B4-BE49-F238E27FC236}">
                <a16:creationId xmlns:a16="http://schemas.microsoft.com/office/drawing/2014/main" id="{F4C38934-864F-4FAD-87BF-01A5EF233996}"/>
              </a:ext>
            </a:extLst>
          </p:cNvPr>
          <p:cNvGrpSpPr/>
          <p:nvPr/>
        </p:nvGrpSpPr>
        <p:grpSpPr>
          <a:xfrm>
            <a:off x="7274808" y="1994237"/>
            <a:ext cx="3159966" cy="1534529"/>
            <a:chOff x="4317594" y="1758950"/>
            <a:chExt cx="3159966" cy="1534529"/>
          </a:xfrm>
        </p:grpSpPr>
        <p:sp>
          <p:nvSpPr>
            <p:cNvPr id="21" name="Freeform 6">
              <a:extLst>
                <a:ext uri="{FF2B5EF4-FFF2-40B4-BE49-F238E27FC236}">
                  <a16:creationId xmlns:a16="http://schemas.microsoft.com/office/drawing/2014/main" id="{36A6AE85-7588-4B57-BCEF-99CED1A74BB9}"/>
                </a:ext>
              </a:extLst>
            </p:cNvPr>
            <p:cNvSpPr>
              <a:spLocks noEditPoints="1"/>
            </p:cNvSpPr>
            <p:nvPr/>
          </p:nvSpPr>
          <p:spPr bwMode="auto">
            <a:xfrm>
              <a:off x="4317594" y="1758950"/>
              <a:ext cx="3159966" cy="1534529"/>
            </a:xfrm>
            <a:custGeom>
              <a:avLst/>
              <a:gdLst>
                <a:gd name="T0" fmla="*/ 735 w 735"/>
                <a:gd name="T1" fmla="*/ 3 h 356"/>
                <a:gd name="T2" fmla="*/ 235 w 735"/>
                <a:gd name="T3" fmla="*/ 3 h 356"/>
                <a:gd name="T4" fmla="*/ 235 w 735"/>
                <a:gd name="T5" fmla="*/ 70 h 356"/>
                <a:gd name="T6" fmla="*/ 118 w 735"/>
                <a:gd name="T7" fmla="*/ 0 h 356"/>
                <a:gd name="T8" fmla="*/ 4 w 735"/>
                <a:gd name="T9" fmla="*/ 36 h 356"/>
                <a:gd name="T10" fmla="*/ 27 w 735"/>
                <a:gd name="T11" fmla="*/ 94 h 356"/>
                <a:gd name="T12" fmla="*/ 102 w 735"/>
                <a:gd name="T13" fmla="*/ 66 h 356"/>
                <a:gd name="T14" fmla="*/ 159 w 735"/>
                <a:gd name="T15" fmla="*/ 117 h 356"/>
                <a:gd name="T16" fmla="*/ 45 w 735"/>
                <a:gd name="T17" fmla="*/ 266 h 356"/>
                <a:gd name="T18" fmla="*/ 0 w 735"/>
                <a:gd name="T19" fmla="*/ 307 h 356"/>
                <a:gd name="T20" fmla="*/ 0 w 735"/>
                <a:gd name="T21" fmla="*/ 356 h 356"/>
                <a:gd name="T22" fmla="*/ 248 w 735"/>
                <a:gd name="T23" fmla="*/ 356 h 356"/>
                <a:gd name="T24" fmla="*/ 248 w 735"/>
                <a:gd name="T25" fmla="*/ 355 h 356"/>
                <a:gd name="T26" fmla="*/ 735 w 735"/>
                <a:gd name="T27" fmla="*/ 355 h 356"/>
                <a:gd name="T28" fmla="*/ 735 w 735"/>
                <a:gd name="T29" fmla="*/ 3 h 356"/>
                <a:gd name="T30" fmla="*/ 116 w 735"/>
                <a:gd name="T31" fmla="*/ 288 h 356"/>
                <a:gd name="T32" fmla="*/ 148 w 735"/>
                <a:gd name="T33" fmla="*/ 261 h 356"/>
                <a:gd name="T34" fmla="*/ 235 w 735"/>
                <a:gd name="T35" fmla="*/ 149 h 356"/>
                <a:gd name="T36" fmla="*/ 235 w 735"/>
                <a:gd name="T37" fmla="*/ 289 h 356"/>
                <a:gd name="T38" fmla="*/ 116 w 735"/>
                <a:gd name="T39" fmla="*/ 289 h 356"/>
                <a:gd name="T40" fmla="*/ 116 w 735"/>
                <a:gd name="T41" fmla="*/ 2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5" h="356">
                  <a:moveTo>
                    <a:pt x="735" y="3"/>
                  </a:moveTo>
                  <a:cubicBezTo>
                    <a:pt x="235" y="3"/>
                    <a:pt x="235" y="3"/>
                    <a:pt x="235" y="3"/>
                  </a:cubicBezTo>
                  <a:cubicBezTo>
                    <a:pt x="235" y="70"/>
                    <a:pt x="235" y="70"/>
                    <a:pt x="235" y="70"/>
                  </a:cubicBezTo>
                  <a:cubicBezTo>
                    <a:pt x="220" y="28"/>
                    <a:pt x="180" y="0"/>
                    <a:pt x="118" y="0"/>
                  </a:cubicBezTo>
                  <a:cubicBezTo>
                    <a:pt x="71" y="0"/>
                    <a:pt x="30" y="16"/>
                    <a:pt x="4" y="36"/>
                  </a:cubicBezTo>
                  <a:cubicBezTo>
                    <a:pt x="27" y="94"/>
                    <a:pt x="27" y="94"/>
                    <a:pt x="27" y="94"/>
                  </a:cubicBezTo>
                  <a:cubicBezTo>
                    <a:pt x="46" y="81"/>
                    <a:pt x="72" y="66"/>
                    <a:pt x="102" y="66"/>
                  </a:cubicBezTo>
                  <a:cubicBezTo>
                    <a:pt x="143" y="66"/>
                    <a:pt x="159" y="88"/>
                    <a:pt x="159" y="117"/>
                  </a:cubicBezTo>
                  <a:cubicBezTo>
                    <a:pt x="159" y="158"/>
                    <a:pt x="122" y="197"/>
                    <a:pt x="45" y="266"/>
                  </a:cubicBezTo>
                  <a:cubicBezTo>
                    <a:pt x="0" y="307"/>
                    <a:pt x="0" y="307"/>
                    <a:pt x="0" y="307"/>
                  </a:cubicBezTo>
                  <a:cubicBezTo>
                    <a:pt x="0" y="356"/>
                    <a:pt x="0" y="356"/>
                    <a:pt x="0" y="356"/>
                  </a:cubicBezTo>
                  <a:cubicBezTo>
                    <a:pt x="248" y="356"/>
                    <a:pt x="248" y="356"/>
                    <a:pt x="248" y="356"/>
                  </a:cubicBezTo>
                  <a:cubicBezTo>
                    <a:pt x="248" y="355"/>
                    <a:pt x="248" y="355"/>
                    <a:pt x="248" y="355"/>
                  </a:cubicBezTo>
                  <a:cubicBezTo>
                    <a:pt x="735" y="355"/>
                    <a:pt x="735" y="355"/>
                    <a:pt x="735" y="355"/>
                  </a:cubicBezTo>
                  <a:lnTo>
                    <a:pt x="735" y="3"/>
                  </a:lnTo>
                  <a:close/>
                  <a:moveTo>
                    <a:pt x="116" y="288"/>
                  </a:moveTo>
                  <a:cubicBezTo>
                    <a:pt x="148" y="261"/>
                    <a:pt x="148" y="261"/>
                    <a:pt x="148" y="261"/>
                  </a:cubicBezTo>
                  <a:cubicBezTo>
                    <a:pt x="187" y="226"/>
                    <a:pt x="221" y="190"/>
                    <a:pt x="235" y="149"/>
                  </a:cubicBezTo>
                  <a:cubicBezTo>
                    <a:pt x="235" y="289"/>
                    <a:pt x="235" y="289"/>
                    <a:pt x="235" y="289"/>
                  </a:cubicBezTo>
                  <a:cubicBezTo>
                    <a:pt x="116" y="289"/>
                    <a:pt x="116" y="289"/>
                    <a:pt x="116" y="289"/>
                  </a:cubicBezTo>
                  <a:lnTo>
                    <a:pt x="116" y="288"/>
                  </a:lnTo>
                  <a:close/>
                </a:path>
              </a:pathLst>
            </a:custGeom>
            <a:solidFill>
              <a:srgbClr val="1B6AA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23" name="Rectangle 24">
              <a:extLst>
                <a:ext uri="{FF2B5EF4-FFF2-40B4-BE49-F238E27FC236}">
                  <a16:creationId xmlns:a16="http://schemas.microsoft.com/office/drawing/2014/main" id="{AF8BC173-C781-4A94-9577-2E391014D4A7}"/>
                </a:ext>
              </a:extLst>
            </p:cNvPr>
            <p:cNvSpPr/>
            <p:nvPr/>
          </p:nvSpPr>
          <p:spPr>
            <a:xfrm>
              <a:off x="5050608" y="1772194"/>
              <a:ext cx="2394131" cy="1515600"/>
            </a:xfrm>
            <a:prstGeom prst="rect">
              <a:avLst/>
            </a:prstGeom>
            <a:solidFill>
              <a:srgbClr val="1B6A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4" name="Freeform 5">
            <a:extLst>
              <a:ext uri="{FF2B5EF4-FFF2-40B4-BE49-F238E27FC236}">
                <a16:creationId xmlns:a16="http://schemas.microsoft.com/office/drawing/2014/main" id="{949501F9-642C-43BC-92B6-1F4469EE49C5}"/>
              </a:ext>
            </a:extLst>
          </p:cNvPr>
          <p:cNvSpPr>
            <a:spLocks/>
          </p:cNvSpPr>
          <p:nvPr/>
        </p:nvSpPr>
        <p:spPr bwMode="auto">
          <a:xfrm>
            <a:off x="2079042" y="2012419"/>
            <a:ext cx="2838152" cy="1516347"/>
          </a:xfrm>
          <a:custGeom>
            <a:avLst/>
            <a:gdLst>
              <a:gd name="T0" fmla="*/ 378 w 1561"/>
              <a:gd name="T1" fmla="*/ 0 h 834"/>
              <a:gd name="T2" fmla="*/ 378 w 1561"/>
              <a:gd name="T3" fmla="*/ 0 h 834"/>
              <a:gd name="T4" fmla="*/ 220 w 1561"/>
              <a:gd name="T5" fmla="*/ 0 h 834"/>
              <a:gd name="T6" fmla="*/ 0 w 1561"/>
              <a:gd name="T7" fmla="*/ 104 h 834"/>
              <a:gd name="T8" fmla="*/ 31 w 1561"/>
              <a:gd name="T9" fmla="*/ 249 h 834"/>
              <a:gd name="T10" fmla="*/ 189 w 1561"/>
              <a:gd name="T11" fmla="*/ 173 h 834"/>
              <a:gd name="T12" fmla="*/ 192 w 1561"/>
              <a:gd name="T13" fmla="*/ 173 h 834"/>
              <a:gd name="T14" fmla="*/ 192 w 1561"/>
              <a:gd name="T15" fmla="*/ 834 h 834"/>
              <a:gd name="T16" fmla="*/ 378 w 1561"/>
              <a:gd name="T17" fmla="*/ 834 h 834"/>
              <a:gd name="T18" fmla="*/ 378 w 1561"/>
              <a:gd name="T19" fmla="*/ 834 h 834"/>
              <a:gd name="T20" fmla="*/ 1561 w 1561"/>
              <a:gd name="T21" fmla="*/ 834 h 834"/>
              <a:gd name="T22" fmla="*/ 1561 w 1561"/>
              <a:gd name="T23" fmla="*/ 0 h 834"/>
              <a:gd name="T24" fmla="*/ 378 w 1561"/>
              <a:gd name="T25"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1" h="834">
                <a:moveTo>
                  <a:pt x="378" y="0"/>
                </a:moveTo>
                <a:lnTo>
                  <a:pt x="378" y="0"/>
                </a:lnTo>
                <a:lnTo>
                  <a:pt x="220" y="0"/>
                </a:lnTo>
                <a:lnTo>
                  <a:pt x="0" y="104"/>
                </a:lnTo>
                <a:lnTo>
                  <a:pt x="31" y="249"/>
                </a:lnTo>
                <a:lnTo>
                  <a:pt x="189" y="173"/>
                </a:lnTo>
                <a:lnTo>
                  <a:pt x="192" y="173"/>
                </a:lnTo>
                <a:lnTo>
                  <a:pt x="192" y="834"/>
                </a:lnTo>
                <a:lnTo>
                  <a:pt x="378" y="834"/>
                </a:lnTo>
                <a:lnTo>
                  <a:pt x="378" y="834"/>
                </a:lnTo>
                <a:lnTo>
                  <a:pt x="1561" y="834"/>
                </a:lnTo>
                <a:lnTo>
                  <a:pt x="1561" y="0"/>
                </a:lnTo>
                <a:lnTo>
                  <a:pt x="378" y="0"/>
                </a:lnTo>
                <a:close/>
              </a:path>
            </a:pathLst>
          </a:custGeom>
          <a:solidFill>
            <a:srgbClr val="84CBC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26" name="TextBox 25">
            <a:extLst>
              <a:ext uri="{FF2B5EF4-FFF2-40B4-BE49-F238E27FC236}">
                <a16:creationId xmlns:a16="http://schemas.microsoft.com/office/drawing/2014/main" id="{B3796CDD-272C-4824-A282-4A47EA01C5C0}"/>
              </a:ext>
            </a:extLst>
          </p:cNvPr>
          <p:cNvSpPr txBox="1"/>
          <p:nvPr/>
        </p:nvSpPr>
        <p:spPr>
          <a:xfrm>
            <a:off x="1885048" y="2482129"/>
            <a:ext cx="3032145" cy="558743"/>
          </a:xfrm>
          <a:prstGeom prst="rect">
            <a:avLst/>
          </a:prstGeom>
          <a:noFill/>
        </p:spPr>
        <p:txBody>
          <a:bodyPr wrap="square" rtlCol="0">
            <a:spAutoFit/>
          </a:bodyPr>
          <a:lstStyle/>
          <a:p>
            <a:pPr marL="571500" indent="-41275" algn="ctr">
              <a:lnSpc>
                <a:spcPct val="115000"/>
              </a:lnSpc>
              <a:spcAft>
                <a:spcPts val="1000"/>
              </a:spcAft>
            </a:pPr>
            <a:r>
              <a:rPr lang="ru-RU" sz="2800" b="1" dirty="0">
                <a:solidFill>
                  <a:schemeClr val="bg1"/>
                </a:solidFill>
                <a:ea typeface="Times New Roman" panose="02020603050405020304" pitchFamily="18" charset="0"/>
              </a:rPr>
              <a:t>Круглые столы</a:t>
            </a:r>
          </a:p>
        </p:txBody>
      </p:sp>
      <p:sp>
        <p:nvSpPr>
          <p:cNvPr id="27" name="TextBox 26">
            <a:extLst>
              <a:ext uri="{FF2B5EF4-FFF2-40B4-BE49-F238E27FC236}">
                <a16:creationId xmlns:a16="http://schemas.microsoft.com/office/drawing/2014/main" id="{69F83229-54D3-45A8-B4CE-2ABF9404D645}"/>
              </a:ext>
            </a:extLst>
          </p:cNvPr>
          <p:cNvSpPr txBox="1"/>
          <p:nvPr/>
        </p:nvSpPr>
        <p:spPr>
          <a:xfrm>
            <a:off x="8164019" y="2222891"/>
            <a:ext cx="2066496" cy="1015663"/>
          </a:xfrm>
          <a:prstGeom prst="rect">
            <a:avLst/>
          </a:prstGeom>
          <a:noFill/>
        </p:spPr>
        <p:txBody>
          <a:bodyPr wrap="square" rtlCol="0">
            <a:spAutoFit/>
          </a:bodyPr>
          <a:lstStyle/>
          <a:p>
            <a:pPr lvl="0" algn="ctr">
              <a:defRPr/>
            </a:pPr>
            <a:r>
              <a:rPr lang="ru-RU" sz="2000" b="1" dirty="0">
                <a:solidFill>
                  <a:schemeClr val="bg1"/>
                </a:solidFill>
                <a:ea typeface="Times New Roman" panose="02020603050405020304" pitchFamily="18" charset="0"/>
              </a:rPr>
              <a:t>дидактические многофункциональные игры</a:t>
            </a:r>
            <a:endParaRPr kumimoji="0" lang="id-ID" sz="2000" b="1"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16945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接连接符 23">
            <a:extLst>
              <a:ext uri="{FF2B5EF4-FFF2-40B4-BE49-F238E27FC236}">
                <a16:creationId xmlns:a16="http://schemas.microsoft.com/office/drawing/2014/main" id="{FB7D3D3F-3F9B-264D-9B4F-82D7E3A7E2C5}"/>
              </a:ext>
            </a:extLst>
          </p:cNvPr>
          <p:cNvCxnSpPr/>
          <p:nvPr/>
        </p:nvCxnSpPr>
        <p:spPr>
          <a:xfrm>
            <a:off x="2555337" y="2464040"/>
            <a:ext cx="2367238" cy="236903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25">
            <a:extLst>
              <a:ext uri="{FF2B5EF4-FFF2-40B4-BE49-F238E27FC236}">
                <a16:creationId xmlns:a16="http://schemas.microsoft.com/office/drawing/2014/main" id="{3DD56196-B056-2B4C-B164-511A1D18032B}"/>
              </a:ext>
            </a:extLst>
          </p:cNvPr>
          <p:cNvCxnSpPr/>
          <p:nvPr/>
        </p:nvCxnSpPr>
        <p:spPr>
          <a:xfrm flipH="1">
            <a:off x="1382680" y="2464043"/>
            <a:ext cx="1183621" cy="118451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26">
            <a:extLst>
              <a:ext uri="{FF2B5EF4-FFF2-40B4-BE49-F238E27FC236}">
                <a16:creationId xmlns:a16="http://schemas.microsoft.com/office/drawing/2014/main" id="{D1BB2954-4C13-5844-B628-B6CA45457B13}"/>
              </a:ext>
            </a:extLst>
          </p:cNvPr>
          <p:cNvCxnSpPr/>
          <p:nvPr/>
        </p:nvCxnSpPr>
        <p:spPr>
          <a:xfrm flipV="1">
            <a:off x="9613860" y="3648560"/>
            <a:ext cx="1183621" cy="118451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27">
            <a:extLst>
              <a:ext uri="{FF2B5EF4-FFF2-40B4-BE49-F238E27FC236}">
                <a16:creationId xmlns:a16="http://schemas.microsoft.com/office/drawing/2014/main" id="{9C7281C3-580B-3F41-9A68-4420CFEBB33C}"/>
              </a:ext>
            </a:extLst>
          </p:cNvPr>
          <p:cNvCxnSpPr/>
          <p:nvPr/>
        </p:nvCxnSpPr>
        <p:spPr>
          <a:xfrm flipH="1">
            <a:off x="4908599" y="2464040"/>
            <a:ext cx="2367238" cy="236903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28">
            <a:extLst>
              <a:ext uri="{FF2B5EF4-FFF2-40B4-BE49-F238E27FC236}">
                <a16:creationId xmlns:a16="http://schemas.microsoft.com/office/drawing/2014/main" id="{2B4A6935-D2DA-7F4C-8376-EB38C7B97A8F}"/>
              </a:ext>
            </a:extLst>
          </p:cNvPr>
          <p:cNvCxnSpPr/>
          <p:nvPr/>
        </p:nvCxnSpPr>
        <p:spPr>
          <a:xfrm>
            <a:off x="7260735" y="2464040"/>
            <a:ext cx="2367238" cy="236903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5" name="组合 30">
            <a:extLst>
              <a:ext uri="{FF2B5EF4-FFF2-40B4-BE49-F238E27FC236}">
                <a16:creationId xmlns:a16="http://schemas.microsoft.com/office/drawing/2014/main" id="{624B7D5D-807A-D44E-B9B7-67C2DF1944D3}"/>
              </a:ext>
            </a:extLst>
          </p:cNvPr>
          <p:cNvGrpSpPr/>
          <p:nvPr/>
        </p:nvGrpSpPr>
        <p:grpSpPr>
          <a:xfrm>
            <a:off x="1237783" y="1456443"/>
            <a:ext cx="3101073" cy="3793808"/>
            <a:chOff x="1259734" y="1093474"/>
            <a:chExt cx="2092827" cy="2558396"/>
          </a:xfrm>
          <a:solidFill>
            <a:srgbClr val="2B83E5"/>
          </a:solidFill>
        </p:grpSpPr>
        <p:sp>
          <p:nvSpPr>
            <p:cNvPr id="56" name="菱形 31">
              <a:extLst>
                <a:ext uri="{FF2B5EF4-FFF2-40B4-BE49-F238E27FC236}">
                  <a16:creationId xmlns:a16="http://schemas.microsoft.com/office/drawing/2014/main" id="{26075C82-54DB-8C46-9365-8C80A6C91DC0}"/>
                </a:ext>
              </a:extLst>
            </p:cNvPr>
            <p:cNvSpPr/>
            <p:nvPr/>
          </p:nvSpPr>
          <p:spPr>
            <a:xfrm>
              <a:off x="1369994" y="2067694"/>
              <a:ext cx="1584176" cy="1584176"/>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2">
                    <a:lumMod val="50000"/>
                  </a:schemeClr>
                </a:solidFill>
              </a:endParaRPr>
            </a:p>
          </p:txBody>
        </p:sp>
        <p:sp>
          <p:nvSpPr>
            <p:cNvPr id="57" name="TextBox 56">
              <a:extLst>
                <a:ext uri="{FF2B5EF4-FFF2-40B4-BE49-F238E27FC236}">
                  <a16:creationId xmlns:a16="http://schemas.microsoft.com/office/drawing/2014/main" id="{82528E8F-3D83-D448-90F4-C9940FC6FBDD}"/>
                </a:ext>
              </a:extLst>
            </p:cNvPr>
            <p:cNvSpPr txBox="1"/>
            <p:nvPr/>
          </p:nvSpPr>
          <p:spPr>
            <a:xfrm flipH="1">
              <a:off x="1259734" y="1093474"/>
              <a:ext cx="2092827" cy="477371"/>
            </a:xfrm>
            <a:prstGeom prst="rect">
              <a:avLst/>
            </a:prstGeom>
            <a:noFill/>
          </p:spPr>
          <p:txBody>
            <a:bodyPr wrap="square" rtlCol="0">
              <a:spAutoFit/>
            </a:bodyPr>
            <a:lstStyle/>
            <a:p>
              <a:r>
                <a:rPr lang="ru-RU" sz="2000" dirty="0">
                  <a:solidFill>
                    <a:schemeClr val="bg2">
                      <a:lumMod val="50000"/>
                    </a:schemeClr>
                  </a:solidFill>
                  <a:ea typeface="Times New Roman" panose="02020603050405020304" pitchFamily="18" charset="0"/>
                  <a:cs typeface="Times New Roman" panose="02020603050405020304" pitchFamily="18" charset="0"/>
                </a:rPr>
                <a:t>устные (опрос, устная контрольная работа и др.)</a:t>
              </a:r>
              <a:endParaRPr lang="zh-CN" altLang="en-US" sz="2000" dirty="0">
                <a:solidFill>
                  <a:schemeClr val="bg2">
                    <a:lumMod val="50000"/>
                  </a:schemeClr>
                </a:solidFill>
                <a:ea typeface="微软雅黑" pitchFamily="34" charset="-122"/>
              </a:endParaRPr>
            </a:p>
          </p:txBody>
        </p:sp>
      </p:grpSp>
      <p:grpSp>
        <p:nvGrpSpPr>
          <p:cNvPr id="58" name="组合 33">
            <a:extLst>
              <a:ext uri="{FF2B5EF4-FFF2-40B4-BE49-F238E27FC236}">
                <a16:creationId xmlns:a16="http://schemas.microsoft.com/office/drawing/2014/main" id="{B14DDADB-9643-E34B-AD3D-E7DD4ACDDAC5}"/>
              </a:ext>
            </a:extLst>
          </p:cNvPr>
          <p:cNvGrpSpPr/>
          <p:nvPr/>
        </p:nvGrpSpPr>
        <p:grpSpPr>
          <a:xfrm>
            <a:off x="3370813" y="2046863"/>
            <a:ext cx="3534218" cy="3922056"/>
            <a:chOff x="2760896" y="1491630"/>
            <a:chExt cx="2385145" cy="2644882"/>
          </a:xfrm>
          <a:solidFill>
            <a:schemeClr val="accent1">
              <a:lumMod val="75000"/>
            </a:schemeClr>
          </a:solidFill>
        </p:grpSpPr>
        <p:sp>
          <p:nvSpPr>
            <p:cNvPr id="59" name="菱形 34">
              <a:extLst>
                <a:ext uri="{FF2B5EF4-FFF2-40B4-BE49-F238E27FC236}">
                  <a16:creationId xmlns:a16="http://schemas.microsoft.com/office/drawing/2014/main" id="{7F5E1C8F-4C50-3140-B3E2-EF8FBAD4239D}"/>
                </a:ext>
              </a:extLst>
            </p:cNvPr>
            <p:cNvSpPr/>
            <p:nvPr/>
          </p:nvSpPr>
          <p:spPr>
            <a:xfrm>
              <a:off x="3029144" y="1491630"/>
              <a:ext cx="1584176" cy="158417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2">
                    <a:lumMod val="50000"/>
                  </a:schemeClr>
                </a:solidFill>
              </a:endParaRPr>
            </a:p>
          </p:txBody>
        </p:sp>
        <p:sp>
          <p:nvSpPr>
            <p:cNvPr id="60" name="TextBox 59">
              <a:extLst>
                <a:ext uri="{FF2B5EF4-FFF2-40B4-BE49-F238E27FC236}">
                  <a16:creationId xmlns:a16="http://schemas.microsoft.com/office/drawing/2014/main" id="{C7F631FC-FEC8-9A47-AEFD-11F7A773A3C1}"/>
                </a:ext>
              </a:extLst>
            </p:cNvPr>
            <p:cNvSpPr txBox="1"/>
            <p:nvPr/>
          </p:nvSpPr>
          <p:spPr>
            <a:xfrm flipH="1">
              <a:off x="2760896" y="3451588"/>
              <a:ext cx="2385145" cy="684924"/>
            </a:xfrm>
            <a:prstGeom prst="rect">
              <a:avLst/>
            </a:prstGeom>
            <a:noFill/>
          </p:spPr>
          <p:txBody>
            <a:bodyPr wrap="square" rtlCol="0">
              <a:spAutoFit/>
            </a:bodyPr>
            <a:lstStyle/>
            <a:p>
              <a:r>
                <a:rPr lang="ru-RU" sz="2000" dirty="0">
                  <a:solidFill>
                    <a:schemeClr val="bg2">
                      <a:lumMod val="50000"/>
                    </a:schemeClr>
                  </a:solidFill>
                  <a:ea typeface="Times New Roman" panose="02020603050405020304" pitchFamily="18" charset="0"/>
                  <a:cs typeface="Times New Roman" panose="02020603050405020304" pitchFamily="18" charset="0"/>
                </a:rPr>
                <a:t>письменные (математический диктант, контрольная работа, тематический реферат и др.)</a:t>
              </a:r>
              <a:endParaRPr lang="zh-CN" altLang="en-US" sz="2000" dirty="0">
                <a:solidFill>
                  <a:schemeClr val="bg2">
                    <a:lumMod val="50000"/>
                  </a:schemeClr>
                </a:solidFill>
                <a:ea typeface="微软雅黑" pitchFamily="34" charset="-122"/>
              </a:endParaRPr>
            </a:p>
          </p:txBody>
        </p:sp>
      </p:grpSp>
      <p:sp>
        <p:nvSpPr>
          <p:cNvPr id="62" name="菱形 37">
            <a:extLst>
              <a:ext uri="{FF2B5EF4-FFF2-40B4-BE49-F238E27FC236}">
                <a16:creationId xmlns:a16="http://schemas.microsoft.com/office/drawing/2014/main" id="{50CFA57B-E35D-944B-A2A3-0619BCFEFFB8}"/>
              </a:ext>
            </a:extLst>
          </p:cNvPr>
          <p:cNvSpPr/>
          <p:nvPr/>
        </p:nvSpPr>
        <p:spPr>
          <a:xfrm>
            <a:off x="6123326" y="2901099"/>
            <a:ext cx="2347373" cy="2349151"/>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2">
                  <a:lumMod val="50000"/>
                </a:schemeClr>
              </a:solidFill>
            </a:endParaRPr>
          </a:p>
        </p:txBody>
      </p:sp>
      <p:sp>
        <p:nvSpPr>
          <p:cNvPr id="65" name="菱形 40">
            <a:extLst>
              <a:ext uri="{FF2B5EF4-FFF2-40B4-BE49-F238E27FC236}">
                <a16:creationId xmlns:a16="http://schemas.microsoft.com/office/drawing/2014/main" id="{2A90DAE5-4010-BB40-BF80-00FC271E63CC}"/>
              </a:ext>
            </a:extLst>
          </p:cNvPr>
          <p:cNvSpPr/>
          <p:nvPr/>
        </p:nvSpPr>
        <p:spPr>
          <a:xfrm>
            <a:off x="8461945" y="2046863"/>
            <a:ext cx="2347373" cy="2349151"/>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2">
                  <a:lumMod val="50000"/>
                </a:schemeClr>
              </a:solidFill>
            </a:endParaRPr>
          </a:p>
        </p:txBody>
      </p:sp>
      <p:sp>
        <p:nvSpPr>
          <p:cNvPr id="24" name="Заголовок 1">
            <a:extLst>
              <a:ext uri="{FF2B5EF4-FFF2-40B4-BE49-F238E27FC236}">
                <a16:creationId xmlns:a16="http://schemas.microsoft.com/office/drawing/2014/main" id="{127C81E0-BF3C-4546-AA58-A95BD6AD5FA3}"/>
              </a:ext>
            </a:extLst>
          </p:cNvPr>
          <p:cNvSpPr txBox="1">
            <a:spLocks/>
          </p:cNvSpPr>
          <p:nvPr/>
        </p:nvSpPr>
        <p:spPr>
          <a:xfrm>
            <a:off x="834418" y="-460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200" b="1" dirty="0">
                <a:solidFill>
                  <a:srgbClr val="8F85C9"/>
                </a:solidFill>
                <a:latin typeface="+mn-lt"/>
                <a:ea typeface="Times New Roman" panose="02020603050405020304" pitchFamily="18" charset="0"/>
              </a:rPr>
              <a:t>МЕТОДЫ КОНТРОЛЯ ЗНАНИЙ УЧАЩИХСЯ</a:t>
            </a:r>
            <a:endParaRPr lang="ru-RU" sz="6600" dirty="0">
              <a:solidFill>
                <a:srgbClr val="8F85C9"/>
              </a:solidFill>
              <a:latin typeface="+mn-lt"/>
            </a:endParaRPr>
          </a:p>
        </p:txBody>
      </p:sp>
      <p:sp>
        <p:nvSpPr>
          <p:cNvPr id="2" name="Прямоугольник 1">
            <a:extLst>
              <a:ext uri="{FF2B5EF4-FFF2-40B4-BE49-F238E27FC236}">
                <a16:creationId xmlns:a16="http://schemas.microsoft.com/office/drawing/2014/main" id="{A2786161-C0AD-44E2-8E44-E018ECC179C8}"/>
              </a:ext>
            </a:extLst>
          </p:cNvPr>
          <p:cNvSpPr/>
          <p:nvPr/>
        </p:nvSpPr>
        <p:spPr>
          <a:xfrm>
            <a:off x="7860884" y="4953256"/>
            <a:ext cx="4331116" cy="1015663"/>
          </a:xfrm>
          <a:prstGeom prst="rect">
            <a:avLst/>
          </a:prstGeom>
        </p:spPr>
        <p:txBody>
          <a:bodyPr wrap="square">
            <a:spAutoFit/>
          </a:bodyPr>
          <a:lstStyle/>
          <a:p>
            <a:r>
              <a:rPr lang="ru-RU" sz="2000" dirty="0">
                <a:solidFill>
                  <a:schemeClr val="bg2">
                    <a:lumMod val="50000"/>
                  </a:schemeClr>
                </a:solidFill>
                <a:ea typeface="Times New Roman" panose="02020603050405020304" pitchFamily="18" charset="0"/>
                <a:cs typeface="Times New Roman" panose="02020603050405020304" pitchFamily="18" charset="0"/>
              </a:rPr>
              <a:t>практические (опыт, практическая работа, лабораторная работа, экспериментальное задание и др.)</a:t>
            </a:r>
            <a:endParaRPr lang="ru-RU" sz="2000" dirty="0">
              <a:solidFill>
                <a:schemeClr val="bg2">
                  <a:lumMod val="50000"/>
                </a:schemeClr>
              </a:solidFill>
            </a:endParaRPr>
          </a:p>
        </p:txBody>
      </p:sp>
      <p:sp>
        <p:nvSpPr>
          <p:cNvPr id="3" name="Прямоугольник 2">
            <a:extLst>
              <a:ext uri="{FF2B5EF4-FFF2-40B4-BE49-F238E27FC236}">
                <a16:creationId xmlns:a16="http://schemas.microsoft.com/office/drawing/2014/main" id="{9145FFC0-3DCE-4038-9292-C5E21076E640}"/>
              </a:ext>
            </a:extLst>
          </p:cNvPr>
          <p:cNvSpPr/>
          <p:nvPr/>
        </p:nvSpPr>
        <p:spPr>
          <a:xfrm>
            <a:off x="6224154" y="1607750"/>
            <a:ext cx="2145716" cy="400110"/>
          </a:xfrm>
          <a:prstGeom prst="rect">
            <a:avLst/>
          </a:prstGeom>
        </p:spPr>
        <p:txBody>
          <a:bodyPr wrap="none">
            <a:spAutoFit/>
          </a:bodyPr>
          <a:lstStyle/>
          <a:p>
            <a:r>
              <a:rPr lang="ru-RU" sz="2000" dirty="0">
                <a:solidFill>
                  <a:schemeClr val="bg2">
                    <a:lumMod val="50000"/>
                  </a:schemeClr>
                </a:solidFill>
                <a:ea typeface="Times New Roman" panose="02020603050405020304" pitchFamily="18" charset="0"/>
                <a:cs typeface="Times New Roman" panose="02020603050405020304" pitchFamily="18" charset="0"/>
              </a:rPr>
              <a:t>Зачеты</a:t>
            </a:r>
            <a:r>
              <a:rPr lang="en-US" sz="2000" dirty="0">
                <a:solidFill>
                  <a:schemeClr val="bg2">
                    <a:lumMod val="50000"/>
                  </a:schemeClr>
                </a:solidFill>
                <a:ea typeface="Times New Roman" panose="02020603050405020304" pitchFamily="18" charset="0"/>
                <a:cs typeface="Times New Roman" panose="02020603050405020304" pitchFamily="18" charset="0"/>
              </a:rPr>
              <a:t>, </a:t>
            </a:r>
            <a:r>
              <a:rPr lang="ru-RU" sz="2000" dirty="0">
                <a:solidFill>
                  <a:schemeClr val="bg2">
                    <a:lumMod val="50000"/>
                  </a:schemeClr>
                </a:solidFill>
                <a:ea typeface="Times New Roman" panose="02020603050405020304" pitchFamily="18" charset="0"/>
                <a:cs typeface="Times New Roman" panose="02020603050405020304" pitchFamily="18" charset="0"/>
              </a:rPr>
              <a:t>экзамены</a:t>
            </a:r>
            <a:endParaRPr lang="ru-RU" sz="2000" dirty="0">
              <a:solidFill>
                <a:schemeClr val="bg2">
                  <a:lumMod val="50000"/>
                </a:schemeClr>
              </a:solidFill>
            </a:endParaRPr>
          </a:p>
        </p:txBody>
      </p:sp>
    </p:spTree>
    <p:extLst>
      <p:ext uri="{BB962C8B-B14F-4D97-AF65-F5344CB8AC3E}">
        <p14:creationId xmlns:p14="http://schemas.microsoft.com/office/powerpoint/2010/main" val="206888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fade">
                                      <p:cBhvr>
                                        <p:cTn id="14" dur="1000"/>
                                        <p:tgtEl>
                                          <p:spTgt spid="58"/>
                                        </p:tgtEl>
                                      </p:cBhvr>
                                    </p:animEffect>
                                    <p:anim calcmode="lin" valueType="num">
                                      <p:cBhvr>
                                        <p:cTn id="15" dur="1000" fill="hold"/>
                                        <p:tgtEl>
                                          <p:spTgt spid="58"/>
                                        </p:tgtEl>
                                        <p:attrNameLst>
                                          <p:attrName>ppt_x</p:attrName>
                                        </p:attrNameLst>
                                      </p:cBhvr>
                                      <p:tavLst>
                                        <p:tav tm="0">
                                          <p:val>
                                            <p:strVal val="#ppt_x"/>
                                          </p:val>
                                        </p:tav>
                                        <p:tav tm="100000">
                                          <p:val>
                                            <p:strVal val="#ppt_x"/>
                                          </p:val>
                                        </p:tav>
                                      </p:tavLst>
                                    </p:anim>
                                    <p:anim calcmode="lin" valueType="num">
                                      <p:cBhvr>
                                        <p:cTn id="16"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1000"/>
                                        <p:tgtEl>
                                          <p:spTgt spid="62"/>
                                        </p:tgtEl>
                                      </p:cBhvr>
                                    </p:animEffect>
                                    <p:anim calcmode="lin" valueType="num">
                                      <p:cBhvr>
                                        <p:cTn id="22" dur="1000" fill="hold"/>
                                        <p:tgtEl>
                                          <p:spTgt spid="62"/>
                                        </p:tgtEl>
                                        <p:attrNameLst>
                                          <p:attrName>ppt_x</p:attrName>
                                        </p:attrNameLst>
                                      </p:cBhvr>
                                      <p:tavLst>
                                        <p:tav tm="0">
                                          <p:val>
                                            <p:strVal val="#ppt_x"/>
                                          </p:val>
                                        </p:tav>
                                        <p:tav tm="100000">
                                          <p:val>
                                            <p:strVal val="#ppt_x"/>
                                          </p:val>
                                        </p:tav>
                                      </p:tavLst>
                                    </p:anim>
                                    <p:anim calcmode="lin" valueType="num">
                                      <p:cBhvr>
                                        <p:cTn id="23" dur="1000" fill="hold"/>
                                        <p:tgtEl>
                                          <p:spTgt spid="6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1000"/>
                                        <p:tgtEl>
                                          <p:spTgt spid="65"/>
                                        </p:tgtEl>
                                      </p:cBhvr>
                                    </p:animEffect>
                                    <p:anim calcmode="lin" valueType="num">
                                      <p:cBhvr>
                                        <p:cTn id="34" dur="1000" fill="hold"/>
                                        <p:tgtEl>
                                          <p:spTgt spid="65"/>
                                        </p:tgtEl>
                                        <p:attrNameLst>
                                          <p:attrName>ppt_x</p:attrName>
                                        </p:attrNameLst>
                                      </p:cBhvr>
                                      <p:tavLst>
                                        <p:tav tm="0">
                                          <p:val>
                                            <p:strVal val="#ppt_x"/>
                                          </p:val>
                                        </p:tav>
                                        <p:tav tm="100000">
                                          <p:val>
                                            <p:strVal val="#ppt_x"/>
                                          </p:val>
                                        </p:tav>
                                      </p:tavLst>
                                    </p:anim>
                                    <p:anim calcmode="lin" valueType="num">
                                      <p:cBhvr>
                                        <p:cTn id="35" dur="1000" fill="hold"/>
                                        <p:tgtEl>
                                          <p:spTgt spid="65"/>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5" grpId="0" animBg="1"/>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Облачко с текстом: овальное 94">
            <a:extLst>
              <a:ext uri="{FF2B5EF4-FFF2-40B4-BE49-F238E27FC236}">
                <a16:creationId xmlns:a16="http://schemas.microsoft.com/office/drawing/2014/main" id="{17E48A4B-B50B-453F-B9C1-EBEF9F1F196C}"/>
              </a:ext>
            </a:extLst>
          </p:cNvPr>
          <p:cNvSpPr/>
          <p:nvPr/>
        </p:nvSpPr>
        <p:spPr>
          <a:xfrm>
            <a:off x="5383063" y="540292"/>
            <a:ext cx="6662582" cy="6176193"/>
          </a:xfrm>
          <a:prstGeom prst="wedgeEllipseCallout">
            <a:avLst>
              <a:gd name="adj1" fmla="val -62637"/>
              <a:gd name="adj2" fmla="val 1104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Заголовок 1">
            <a:extLst>
              <a:ext uri="{FF2B5EF4-FFF2-40B4-BE49-F238E27FC236}">
                <a16:creationId xmlns:a16="http://schemas.microsoft.com/office/drawing/2014/main" id="{4F7185F7-E53C-42F2-B7D7-71892FF05A4F}"/>
              </a:ext>
            </a:extLst>
          </p:cNvPr>
          <p:cNvSpPr txBox="1">
            <a:spLocks/>
          </p:cNvSpPr>
          <p:nvPr/>
        </p:nvSpPr>
        <p:spPr>
          <a:xfrm>
            <a:off x="125263" y="-9085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CB6FB7"/>
                </a:solidFill>
                <a:latin typeface="+mn-lt"/>
              </a:rPr>
              <a:t>УСТНЫЙ ОПРОС</a:t>
            </a:r>
          </a:p>
        </p:txBody>
      </p:sp>
      <p:grpSp>
        <p:nvGrpSpPr>
          <p:cNvPr id="7" name="组合 1">
            <a:extLst>
              <a:ext uri="{FF2B5EF4-FFF2-40B4-BE49-F238E27FC236}">
                <a16:creationId xmlns:a16="http://schemas.microsoft.com/office/drawing/2014/main" id="{7A53E321-C0C0-4A70-A195-42C9475C9E07}"/>
              </a:ext>
            </a:extLst>
          </p:cNvPr>
          <p:cNvGrpSpPr/>
          <p:nvPr/>
        </p:nvGrpSpPr>
        <p:grpSpPr>
          <a:xfrm>
            <a:off x="148734" y="618977"/>
            <a:ext cx="4887790" cy="5861835"/>
            <a:chOff x="4272260" y="1543891"/>
            <a:chExt cx="3873837" cy="4579075"/>
          </a:xfrm>
          <a:solidFill>
            <a:srgbClr val="A49CD4"/>
          </a:solidFill>
        </p:grpSpPr>
        <p:sp>
          <p:nvSpPr>
            <p:cNvPr id="8" name="Freeform 5">
              <a:extLst>
                <a:ext uri="{FF2B5EF4-FFF2-40B4-BE49-F238E27FC236}">
                  <a16:creationId xmlns:a16="http://schemas.microsoft.com/office/drawing/2014/main" id="{B3E609EE-FA0C-4B11-8D40-8E3897D89A29}"/>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 name="Freeform 6">
              <a:extLst>
                <a:ext uri="{FF2B5EF4-FFF2-40B4-BE49-F238E27FC236}">
                  <a16:creationId xmlns:a16="http://schemas.microsoft.com/office/drawing/2014/main" id="{C26BF6D4-E470-400F-80A4-F1D6546F0DFB}"/>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Freeform 7">
              <a:extLst>
                <a:ext uri="{FF2B5EF4-FFF2-40B4-BE49-F238E27FC236}">
                  <a16:creationId xmlns:a16="http://schemas.microsoft.com/office/drawing/2014/main" id="{C2C3B5B0-232F-40E9-B4BB-4B40CA42A3E0}"/>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 name="Freeform 8">
              <a:extLst>
                <a:ext uri="{FF2B5EF4-FFF2-40B4-BE49-F238E27FC236}">
                  <a16:creationId xmlns:a16="http://schemas.microsoft.com/office/drawing/2014/main" id="{77FD4D82-5304-4852-A2E7-FC38BADEB958}"/>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 name="Freeform 9">
              <a:extLst>
                <a:ext uri="{FF2B5EF4-FFF2-40B4-BE49-F238E27FC236}">
                  <a16:creationId xmlns:a16="http://schemas.microsoft.com/office/drawing/2014/main" id="{BACE2798-394D-4E82-B942-CCBCEA05B8CD}"/>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 name="Freeform 10">
              <a:extLst>
                <a:ext uri="{FF2B5EF4-FFF2-40B4-BE49-F238E27FC236}">
                  <a16:creationId xmlns:a16="http://schemas.microsoft.com/office/drawing/2014/main" id="{4169C87B-9641-45B3-ADA0-CC5D51AD0F5F}"/>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 name="Freeform 11">
              <a:extLst>
                <a:ext uri="{FF2B5EF4-FFF2-40B4-BE49-F238E27FC236}">
                  <a16:creationId xmlns:a16="http://schemas.microsoft.com/office/drawing/2014/main" id="{E8F6B8A8-9374-4D49-AD43-3E97DE2353C5}"/>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Freeform 12">
              <a:extLst>
                <a:ext uri="{FF2B5EF4-FFF2-40B4-BE49-F238E27FC236}">
                  <a16:creationId xmlns:a16="http://schemas.microsoft.com/office/drawing/2014/main" id="{CB282BA9-BDB8-4014-AF69-170832A15967}"/>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 name="Rectangle 13">
              <a:extLst>
                <a:ext uri="{FF2B5EF4-FFF2-40B4-BE49-F238E27FC236}">
                  <a16:creationId xmlns:a16="http://schemas.microsoft.com/office/drawing/2014/main" id="{5E5CE586-8991-4ACF-B127-AD99E670EC1C}"/>
                </a:ext>
              </a:extLst>
            </p:cNvPr>
            <p:cNvSpPr>
              <a:spLocks noChangeArrowheads="1"/>
            </p:cNvSpPr>
            <p:nvPr/>
          </p:nvSpPr>
          <p:spPr bwMode="auto">
            <a:xfrm>
              <a:off x="7868275" y="3997272"/>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Freeform 14">
              <a:extLst>
                <a:ext uri="{FF2B5EF4-FFF2-40B4-BE49-F238E27FC236}">
                  <a16:creationId xmlns:a16="http://schemas.microsoft.com/office/drawing/2014/main" id="{0DBF3658-5E94-431A-8F45-068A79A98FF8}"/>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 name="Rectangle 15">
              <a:extLst>
                <a:ext uri="{FF2B5EF4-FFF2-40B4-BE49-F238E27FC236}">
                  <a16:creationId xmlns:a16="http://schemas.microsoft.com/office/drawing/2014/main" id="{3991E36A-DEC1-4A54-A7A1-5CD06EAAA6FC}"/>
                </a:ext>
              </a:extLst>
            </p:cNvPr>
            <p:cNvSpPr>
              <a:spLocks noChangeArrowheads="1"/>
            </p:cNvSpPr>
            <p:nvPr/>
          </p:nvSpPr>
          <p:spPr bwMode="auto">
            <a:xfrm>
              <a:off x="7825533" y="4310712"/>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Freeform 16">
              <a:extLst>
                <a:ext uri="{FF2B5EF4-FFF2-40B4-BE49-F238E27FC236}">
                  <a16:creationId xmlns:a16="http://schemas.microsoft.com/office/drawing/2014/main" id="{2726F37A-6F36-4A2E-8091-B11922631C19}"/>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0" name="Rectangle 17">
              <a:extLst>
                <a:ext uri="{FF2B5EF4-FFF2-40B4-BE49-F238E27FC236}">
                  <a16:creationId xmlns:a16="http://schemas.microsoft.com/office/drawing/2014/main" id="{E40DDEF7-0E91-49EB-A3FE-88510483B05F}"/>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1" name="Rectangle 18">
              <a:extLst>
                <a:ext uri="{FF2B5EF4-FFF2-40B4-BE49-F238E27FC236}">
                  <a16:creationId xmlns:a16="http://schemas.microsoft.com/office/drawing/2014/main" id="{6DFE91CE-94DD-4A64-BB39-94C030C4D267}"/>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2" name="Rectangle 19">
              <a:extLst>
                <a:ext uri="{FF2B5EF4-FFF2-40B4-BE49-F238E27FC236}">
                  <a16:creationId xmlns:a16="http://schemas.microsoft.com/office/drawing/2014/main" id="{1981A64C-4E2B-4B98-9D54-6D7A81AEF24B}"/>
                </a:ext>
              </a:extLst>
            </p:cNvPr>
            <p:cNvSpPr>
              <a:spLocks noChangeArrowheads="1"/>
            </p:cNvSpPr>
            <p:nvPr/>
          </p:nvSpPr>
          <p:spPr bwMode="auto">
            <a:xfrm>
              <a:off x="7849753" y="4347755"/>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3" name="Freeform 20">
              <a:extLst>
                <a:ext uri="{FF2B5EF4-FFF2-40B4-BE49-F238E27FC236}">
                  <a16:creationId xmlns:a16="http://schemas.microsoft.com/office/drawing/2014/main" id="{633F195E-ED7B-447A-9C1D-9818434B4232}"/>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4" name="Rectangle 21">
              <a:extLst>
                <a:ext uri="{FF2B5EF4-FFF2-40B4-BE49-F238E27FC236}">
                  <a16:creationId xmlns:a16="http://schemas.microsoft.com/office/drawing/2014/main" id="{D62D9A5F-0268-495B-89B0-F3BDD18DAF16}"/>
                </a:ext>
              </a:extLst>
            </p:cNvPr>
            <p:cNvSpPr>
              <a:spLocks noChangeArrowheads="1"/>
            </p:cNvSpPr>
            <p:nvPr/>
          </p:nvSpPr>
          <p:spPr bwMode="auto">
            <a:xfrm>
              <a:off x="7873973" y="4427540"/>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5" name="Freeform 22">
              <a:extLst>
                <a:ext uri="{FF2B5EF4-FFF2-40B4-BE49-F238E27FC236}">
                  <a16:creationId xmlns:a16="http://schemas.microsoft.com/office/drawing/2014/main" id="{89F3042A-5E29-4D25-9AE8-91C356666B81}"/>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6" name="Rectangle 23">
              <a:extLst>
                <a:ext uri="{FF2B5EF4-FFF2-40B4-BE49-F238E27FC236}">
                  <a16:creationId xmlns:a16="http://schemas.microsoft.com/office/drawing/2014/main" id="{6879CBB0-50B0-4842-BF77-51DC62220569}"/>
                </a:ext>
              </a:extLst>
            </p:cNvPr>
            <p:cNvSpPr>
              <a:spLocks noChangeArrowheads="1"/>
            </p:cNvSpPr>
            <p:nvPr/>
          </p:nvSpPr>
          <p:spPr bwMode="auto">
            <a:xfrm>
              <a:off x="7992225" y="3725149"/>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7" name="Freeform 24">
              <a:extLst>
                <a:ext uri="{FF2B5EF4-FFF2-40B4-BE49-F238E27FC236}">
                  <a16:creationId xmlns:a16="http://schemas.microsoft.com/office/drawing/2014/main" id="{8D4A28F5-8465-47EE-AAFC-55729E1C3A8D}"/>
                </a:ext>
              </a:extLst>
            </p:cNvPr>
            <p:cNvSpPr>
              <a:spLocks/>
            </p:cNvSpPr>
            <p:nvPr/>
          </p:nvSpPr>
          <p:spPr bwMode="auto">
            <a:xfrm>
              <a:off x="7992225" y="3725149"/>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8" name="Freeform 25">
              <a:extLst>
                <a:ext uri="{FF2B5EF4-FFF2-40B4-BE49-F238E27FC236}">
                  <a16:creationId xmlns:a16="http://schemas.microsoft.com/office/drawing/2014/main" id="{C06474A8-ABC5-4D9B-9BFC-1C3F4FB323DE}"/>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9" name="Freeform 26">
              <a:extLst>
                <a:ext uri="{FF2B5EF4-FFF2-40B4-BE49-F238E27FC236}">
                  <a16:creationId xmlns:a16="http://schemas.microsoft.com/office/drawing/2014/main" id="{8594CA7D-E808-44AF-A6F8-1A0B528FF817}"/>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0" name="Freeform 27">
              <a:extLst>
                <a:ext uri="{FF2B5EF4-FFF2-40B4-BE49-F238E27FC236}">
                  <a16:creationId xmlns:a16="http://schemas.microsoft.com/office/drawing/2014/main" id="{DFC731D5-1999-4595-A2F1-1F1B4C1CBAE1}"/>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1" name="Freeform 28">
              <a:extLst>
                <a:ext uri="{FF2B5EF4-FFF2-40B4-BE49-F238E27FC236}">
                  <a16:creationId xmlns:a16="http://schemas.microsoft.com/office/drawing/2014/main" id="{A7AC3D33-3242-4724-8B70-A07545810149}"/>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2" name="Freeform 29">
              <a:extLst>
                <a:ext uri="{FF2B5EF4-FFF2-40B4-BE49-F238E27FC236}">
                  <a16:creationId xmlns:a16="http://schemas.microsoft.com/office/drawing/2014/main" id="{45C5BC51-8722-4EBB-8978-1D784AF1A6EC}"/>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3" name="Freeform 30">
              <a:extLst>
                <a:ext uri="{FF2B5EF4-FFF2-40B4-BE49-F238E27FC236}">
                  <a16:creationId xmlns:a16="http://schemas.microsoft.com/office/drawing/2014/main" id="{EF87648A-3E93-4985-9357-6B63A0AE6EED}"/>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4" name="Freeform 31">
              <a:extLst>
                <a:ext uri="{FF2B5EF4-FFF2-40B4-BE49-F238E27FC236}">
                  <a16:creationId xmlns:a16="http://schemas.microsoft.com/office/drawing/2014/main" id="{924DB91F-ABB0-4ECD-A605-73EAE5081808}"/>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5" name="Freeform 32">
              <a:extLst>
                <a:ext uri="{FF2B5EF4-FFF2-40B4-BE49-F238E27FC236}">
                  <a16:creationId xmlns:a16="http://schemas.microsoft.com/office/drawing/2014/main" id="{8EAF8AAB-2741-4BDB-8C4C-EFAC28461F86}"/>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6" name="Rectangle 33">
              <a:extLst>
                <a:ext uri="{FF2B5EF4-FFF2-40B4-BE49-F238E27FC236}">
                  <a16:creationId xmlns:a16="http://schemas.microsoft.com/office/drawing/2014/main" id="{86624FB0-5DA0-466B-B79F-C5D2E1E16EC8}"/>
                </a:ext>
              </a:extLst>
            </p:cNvPr>
            <p:cNvSpPr>
              <a:spLocks noChangeArrowheads="1"/>
            </p:cNvSpPr>
            <p:nvPr/>
          </p:nvSpPr>
          <p:spPr bwMode="auto">
            <a:xfrm>
              <a:off x="7868275" y="3997272"/>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34">
              <a:extLst>
                <a:ext uri="{FF2B5EF4-FFF2-40B4-BE49-F238E27FC236}">
                  <a16:creationId xmlns:a16="http://schemas.microsoft.com/office/drawing/2014/main" id="{402F2631-0054-41A6-A6D3-D6A760A9EB6B}"/>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Freeform 35">
              <a:extLst>
                <a:ext uri="{FF2B5EF4-FFF2-40B4-BE49-F238E27FC236}">
                  <a16:creationId xmlns:a16="http://schemas.microsoft.com/office/drawing/2014/main" id="{65D4132A-D372-4744-AC9A-C8C8614E1215}"/>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Freeform 36">
              <a:extLst>
                <a:ext uri="{FF2B5EF4-FFF2-40B4-BE49-F238E27FC236}">
                  <a16:creationId xmlns:a16="http://schemas.microsoft.com/office/drawing/2014/main" id="{C1EB5D54-EAD7-4CDE-BF40-590CB1309B97}"/>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Freeform 37">
              <a:extLst>
                <a:ext uri="{FF2B5EF4-FFF2-40B4-BE49-F238E27FC236}">
                  <a16:creationId xmlns:a16="http://schemas.microsoft.com/office/drawing/2014/main" id="{90EB326B-FF45-490D-BF50-67E63975DF06}"/>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Freeform 38">
              <a:extLst>
                <a:ext uri="{FF2B5EF4-FFF2-40B4-BE49-F238E27FC236}">
                  <a16:creationId xmlns:a16="http://schemas.microsoft.com/office/drawing/2014/main" id="{118C452E-CD8F-4097-8D19-3D15EFE5788D}"/>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Rectangle 39">
              <a:extLst>
                <a:ext uri="{FF2B5EF4-FFF2-40B4-BE49-F238E27FC236}">
                  <a16:creationId xmlns:a16="http://schemas.microsoft.com/office/drawing/2014/main" id="{B71CF59C-CB44-4B5C-AA50-81DD1319D83F}"/>
                </a:ext>
              </a:extLst>
            </p:cNvPr>
            <p:cNvSpPr>
              <a:spLocks noChangeArrowheads="1"/>
            </p:cNvSpPr>
            <p:nvPr/>
          </p:nvSpPr>
          <p:spPr bwMode="auto">
            <a:xfrm>
              <a:off x="7825533" y="4310712"/>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40">
              <a:extLst>
                <a:ext uri="{FF2B5EF4-FFF2-40B4-BE49-F238E27FC236}">
                  <a16:creationId xmlns:a16="http://schemas.microsoft.com/office/drawing/2014/main" id="{927CA4F3-1C62-41D5-89C5-EF141B4999EE}"/>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Rectangle 41">
              <a:extLst>
                <a:ext uri="{FF2B5EF4-FFF2-40B4-BE49-F238E27FC236}">
                  <a16:creationId xmlns:a16="http://schemas.microsoft.com/office/drawing/2014/main" id="{7F4FA0EB-4AC1-4A52-AFDD-700267661862}"/>
                </a:ext>
              </a:extLst>
            </p:cNvPr>
            <p:cNvSpPr>
              <a:spLocks noChangeArrowheads="1"/>
            </p:cNvSpPr>
            <p:nvPr/>
          </p:nvSpPr>
          <p:spPr bwMode="auto">
            <a:xfrm>
              <a:off x="7831232" y="4316411"/>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Freeform 42">
              <a:extLst>
                <a:ext uri="{FF2B5EF4-FFF2-40B4-BE49-F238E27FC236}">
                  <a16:creationId xmlns:a16="http://schemas.microsoft.com/office/drawing/2014/main" id="{02F35FDD-36F4-46C5-B6ED-97BF1A763523}"/>
                </a:ext>
              </a:extLst>
            </p:cNvPr>
            <p:cNvSpPr>
              <a:spLocks/>
            </p:cNvSpPr>
            <p:nvPr/>
          </p:nvSpPr>
          <p:spPr bwMode="auto">
            <a:xfrm>
              <a:off x="7831232" y="4316411"/>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6" name="Rectangle 43">
              <a:extLst>
                <a:ext uri="{FF2B5EF4-FFF2-40B4-BE49-F238E27FC236}">
                  <a16:creationId xmlns:a16="http://schemas.microsoft.com/office/drawing/2014/main" id="{C2AAF493-47F3-4553-B015-39A85493F101}"/>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7" name="Rectangle 44">
              <a:extLst>
                <a:ext uri="{FF2B5EF4-FFF2-40B4-BE49-F238E27FC236}">
                  <a16:creationId xmlns:a16="http://schemas.microsoft.com/office/drawing/2014/main" id="{D54C5F65-CF8C-4146-9F59-5BA262F1AD57}"/>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8" name="Rectangle 45">
              <a:extLst>
                <a:ext uri="{FF2B5EF4-FFF2-40B4-BE49-F238E27FC236}">
                  <a16:creationId xmlns:a16="http://schemas.microsoft.com/office/drawing/2014/main" id="{1B975A44-BE7B-4BB9-AC5B-9CDE8F96B749}"/>
                </a:ext>
              </a:extLst>
            </p:cNvPr>
            <p:cNvSpPr>
              <a:spLocks noChangeArrowheads="1"/>
            </p:cNvSpPr>
            <p:nvPr/>
          </p:nvSpPr>
          <p:spPr bwMode="auto">
            <a:xfrm>
              <a:off x="7849753" y="4347755"/>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9" name="Freeform 46">
              <a:extLst>
                <a:ext uri="{FF2B5EF4-FFF2-40B4-BE49-F238E27FC236}">
                  <a16:creationId xmlns:a16="http://schemas.microsoft.com/office/drawing/2014/main" id="{EDB3E0D6-837D-493C-8281-3482CFBBB1B5}"/>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Rectangle 47">
              <a:extLst>
                <a:ext uri="{FF2B5EF4-FFF2-40B4-BE49-F238E27FC236}">
                  <a16:creationId xmlns:a16="http://schemas.microsoft.com/office/drawing/2014/main" id="{56585024-F1BD-446D-9317-5113D6C90FB2}"/>
                </a:ext>
              </a:extLst>
            </p:cNvPr>
            <p:cNvSpPr>
              <a:spLocks noChangeArrowheads="1"/>
            </p:cNvSpPr>
            <p:nvPr/>
          </p:nvSpPr>
          <p:spPr bwMode="auto">
            <a:xfrm>
              <a:off x="7855452" y="4360578"/>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Freeform 48">
              <a:extLst>
                <a:ext uri="{FF2B5EF4-FFF2-40B4-BE49-F238E27FC236}">
                  <a16:creationId xmlns:a16="http://schemas.microsoft.com/office/drawing/2014/main" id="{9FF54CC7-E3A7-4DEB-A959-FAF1DCE0C469}"/>
                </a:ext>
              </a:extLst>
            </p:cNvPr>
            <p:cNvSpPr>
              <a:spLocks/>
            </p:cNvSpPr>
            <p:nvPr/>
          </p:nvSpPr>
          <p:spPr bwMode="auto">
            <a:xfrm>
              <a:off x="7855452" y="436057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Rectangle 49">
              <a:extLst>
                <a:ext uri="{FF2B5EF4-FFF2-40B4-BE49-F238E27FC236}">
                  <a16:creationId xmlns:a16="http://schemas.microsoft.com/office/drawing/2014/main" id="{3791918B-A34C-42BC-82A4-061161E2963B}"/>
                </a:ext>
              </a:extLst>
            </p:cNvPr>
            <p:cNvSpPr>
              <a:spLocks noChangeArrowheads="1"/>
            </p:cNvSpPr>
            <p:nvPr/>
          </p:nvSpPr>
          <p:spPr bwMode="auto">
            <a:xfrm>
              <a:off x="7873973" y="4427540"/>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50">
              <a:extLst>
                <a:ext uri="{FF2B5EF4-FFF2-40B4-BE49-F238E27FC236}">
                  <a16:creationId xmlns:a16="http://schemas.microsoft.com/office/drawing/2014/main" id="{CC9E8BB4-90FF-45EB-B777-831167CD813B}"/>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Freeform 51">
              <a:extLst>
                <a:ext uri="{FF2B5EF4-FFF2-40B4-BE49-F238E27FC236}">
                  <a16:creationId xmlns:a16="http://schemas.microsoft.com/office/drawing/2014/main" id="{4FAECBE1-A911-43A7-A5FC-0D0BD4A45450}"/>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52">
              <a:extLst>
                <a:ext uri="{FF2B5EF4-FFF2-40B4-BE49-F238E27FC236}">
                  <a16:creationId xmlns:a16="http://schemas.microsoft.com/office/drawing/2014/main" id="{30721420-A8BF-4A00-BB94-9B22CD935CB3}"/>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Freeform 53">
              <a:extLst>
                <a:ext uri="{FF2B5EF4-FFF2-40B4-BE49-F238E27FC236}">
                  <a16:creationId xmlns:a16="http://schemas.microsoft.com/office/drawing/2014/main" id="{530E0874-8B93-4C34-89F6-2EB9E26B9181}"/>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54">
              <a:extLst>
                <a:ext uri="{FF2B5EF4-FFF2-40B4-BE49-F238E27FC236}">
                  <a16:creationId xmlns:a16="http://schemas.microsoft.com/office/drawing/2014/main" id="{A862F1AE-754A-4CC1-8F6E-DC2A0DFF28B3}"/>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Freeform 55">
              <a:extLst>
                <a:ext uri="{FF2B5EF4-FFF2-40B4-BE49-F238E27FC236}">
                  <a16:creationId xmlns:a16="http://schemas.microsoft.com/office/drawing/2014/main" id="{035DEC8A-5A40-42AA-A8EC-AB59AD206BB8}"/>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56">
              <a:extLst>
                <a:ext uri="{FF2B5EF4-FFF2-40B4-BE49-F238E27FC236}">
                  <a16:creationId xmlns:a16="http://schemas.microsoft.com/office/drawing/2014/main" id="{CB69ACA5-6C75-48BF-9EFF-17450FDA96E8}"/>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0" name="Freeform 57">
              <a:extLst>
                <a:ext uri="{FF2B5EF4-FFF2-40B4-BE49-F238E27FC236}">
                  <a16:creationId xmlns:a16="http://schemas.microsoft.com/office/drawing/2014/main" id="{4C0E51D0-ABC9-4671-B430-0FB0F7D8E18D}"/>
                </a:ext>
              </a:extLst>
            </p:cNvPr>
            <p:cNvSpPr>
              <a:spLocks/>
            </p:cNvSpPr>
            <p:nvPr/>
          </p:nvSpPr>
          <p:spPr bwMode="auto">
            <a:xfrm>
              <a:off x="4299330" y="1612278"/>
              <a:ext cx="3846766" cy="4510688"/>
            </a:xfrm>
            <a:custGeom>
              <a:avLst/>
              <a:gdLst>
                <a:gd name="T0" fmla="*/ 274 w 624"/>
                <a:gd name="T1" fmla="*/ 2 h 732"/>
                <a:gd name="T2" fmla="*/ 379 w 624"/>
                <a:gd name="T3" fmla="*/ 12 h 732"/>
                <a:gd name="T4" fmla="*/ 450 w 624"/>
                <a:gd name="T5" fmla="*/ 46 h 732"/>
                <a:gd name="T6" fmla="*/ 497 w 624"/>
                <a:gd name="T7" fmla="*/ 89 h 732"/>
                <a:gd name="T8" fmla="*/ 519 w 624"/>
                <a:gd name="T9" fmla="*/ 132 h 732"/>
                <a:gd name="T10" fmla="*/ 527 w 624"/>
                <a:gd name="T11" fmla="*/ 205 h 732"/>
                <a:gd name="T12" fmla="*/ 546 w 624"/>
                <a:gd name="T13" fmla="*/ 248 h 732"/>
                <a:gd name="T14" fmla="*/ 565 w 624"/>
                <a:gd name="T15" fmla="*/ 264 h 732"/>
                <a:gd name="T16" fmla="*/ 610 w 624"/>
                <a:gd name="T17" fmla="*/ 289 h 732"/>
                <a:gd name="T18" fmla="*/ 624 w 624"/>
                <a:gd name="T19" fmla="*/ 315 h 732"/>
                <a:gd name="T20" fmla="*/ 622 w 624"/>
                <a:gd name="T21" fmla="*/ 331 h 732"/>
                <a:gd name="T22" fmla="*/ 590 w 624"/>
                <a:gd name="T23" fmla="*/ 362 h 732"/>
                <a:gd name="T24" fmla="*/ 579 w 624"/>
                <a:gd name="T25" fmla="*/ 371 h 732"/>
                <a:gd name="T26" fmla="*/ 595 w 624"/>
                <a:gd name="T27" fmla="*/ 401 h 732"/>
                <a:gd name="T28" fmla="*/ 593 w 624"/>
                <a:gd name="T29" fmla="*/ 426 h 732"/>
                <a:gd name="T30" fmla="*/ 576 w 624"/>
                <a:gd name="T31" fmla="*/ 433 h 732"/>
                <a:gd name="T32" fmla="*/ 576 w 624"/>
                <a:gd name="T33" fmla="*/ 433 h 732"/>
                <a:gd name="T34" fmla="*/ 574 w 624"/>
                <a:gd name="T35" fmla="*/ 434 h 732"/>
                <a:gd name="T36" fmla="*/ 576 w 624"/>
                <a:gd name="T37" fmla="*/ 439 h 732"/>
                <a:gd name="T38" fmla="*/ 582 w 624"/>
                <a:gd name="T39" fmla="*/ 445 h 732"/>
                <a:gd name="T40" fmla="*/ 584 w 624"/>
                <a:gd name="T41" fmla="*/ 471 h 732"/>
                <a:gd name="T42" fmla="*/ 577 w 624"/>
                <a:gd name="T43" fmla="*/ 477 h 732"/>
                <a:gd name="T44" fmla="*/ 571 w 624"/>
                <a:gd name="T45" fmla="*/ 486 h 732"/>
                <a:gd name="T46" fmla="*/ 576 w 624"/>
                <a:gd name="T47" fmla="*/ 505 h 732"/>
                <a:gd name="T48" fmla="*/ 580 w 624"/>
                <a:gd name="T49" fmla="*/ 513 h 732"/>
                <a:gd name="T50" fmla="*/ 588 w 624"/>
                <a:gd name="T51" fmla="*/ 539 h 732"/>
                <a:gd name="T52" fmla="*/ 556 w 624"/>
                <a:gd name="T53" fmla="*/ 580 h 732"/>
                <a:gd name="T54" fmla="*/ 519 w 624"/>
                <a:gd name="T55" fmla="*/ 591 h 732"/>
                <a:gd name="T56" fmla="*/ 479 w 624"/>
                <a:gd name="T57" fmla="*/ 594 h 732"/>
                <a:gd name="T58" fmla="*/ 431 w 624"/>
                <a:gd name="T59" fmla="*/ 622 h 732"/>
                <a:gd name="T60" fmla="*/ 429 w 624"/>
                <a:gd name="T61" fmla="*/ 645 h 732"/>
                <a:gd name="T62" fmla="*/ 437 w 624"/>
                <a:gd name="T63" fmla="*/ 693 h 732"/>
                <a:gd name="T64" fmla="*/ 451 w 624"/>
                <a:gd name="T65" fmla="*/ 727 h 732"/>
                <a:gd name="T66" fmla="*/ 444 w 624"/>
                <a:gd name="T67" fmla="*/ 730 h 732"/>
                <a:gd name="T68" fmla="*/ 441 w 624"/>
                <a:gd name="T69" fmla="*/ 731 h 732"/>
                <a:gd name="T70" fmla="*/ 436 w 624"/>
                <a:gd name="T71" fmla="*/ 731 h 732"/>
                <a:gd name="T72" fmla="*/ 398 w 624"/>
                <a:gd name="T73" fmla="*/ 730 h 732"/>
                <a:gd name="T74" fmla="*/ 298 w 624"/>
                <a:gd name="T75" fmla="*/ 727 h 732"/>
                <a:gd name="T76" fmla="*/ 199 w 624"/>
                <a:gd name="T77" fmla="*/ 729 h 732"/>
                <a:gd name="T78" fmla="*/ 100 w 624"/>
                <a:gd name="T79" fmla="*/ 731 h 732"/>
                <a:gd name="T80" fmla="*/ 83 w 624"/>
                <a:gd name="T81" fmla="*/ 731 h 732"/>
                <a:gd name="T82" fmla="*/ 120 w 624"/>
                <a:gd name="T83" fmla="*/ 674 h 732"/>
                <a:gd name="T84" fmla="*/ 132 w 624"/>
                <a:gd name="T85" fmla="*/ 635 h 732"/>
                <a:gd name="T86" fmla="*/ 127 w 624"/>
                <a:gd name="T87" fmla="*/ 561 h 732"/>
                <a:gd name="T88" fmla="*/ 81 w 624"/>
                <a:gd name="T89" fmla="*/ 475 h 732"/>
                <a:gd name="T90" fmla="*/ 68 w 624"/>
                <a:gd name="T91" fmla="*/ 460 h 732"/>
                <a:gd name="T92" fmla="*/ 45 w 624"/>
                <a:gd name="T93" fmla="*/ 427 h 732"/>
                <a:gd name="T94" fmla="*/ 46 w 624"/>
                <a:gd name="T95" fmla="*/ 428 h 732"/>
                <a:gd name="T96" fmla="*/ 2 w 624"/>
                <a:gd name="T97" fmla="*/ 309 h 732"/>
                <a:gd name="T98" fmla="*/ 1 w 624"/>
                <a:gd name="T99" fmla="*/ 260 h 732"/>
                <a:gd name="T100" fmla="*/ 4 w 624"/>
                <a:gd name="T101" fmla="*/ 236 h 732"/>
                <a:gd name="T102" fmla="*/ 12 w 624"/>
                <a:gd name="T103" fmla="*/ 203 h 732"/>
                <a:gd name="T104" fmla="*/ 17 w 624"/>
                <a:gd name="T105" fmla="*/ 186 h 732"/>
                <a:gd name="T106" fmla="*/ 24 w 624"/>
                <a:gd name="T107" fmla="*/ 170 h 732"/>
                <a:gd name="T108" fmla="*/ 23 w 624"/>
                <a:gd name="T109" fmla="*/ 171 h 732"/>
                <a:gd name="T110" fmla="*/ 77 w 624"/>
                <a:gd name="T111" fmla="*/ 85 h 732"/>
                <a:gd name="T112" fmla="*/ 77 w 624"/>
                <a:gd name="T113" fmla="*/ 86 h 732"/>
                <a:gd name="T114" fmla="*/ 92 w 624"/>
                <a:gd name="T115" fmla="*/ 71 h 732"/>
                <a:gd name="T116" fmla="*/ 114 w 624"/>
                <a:gd name="T117" fmla="*/ 54 h 732"/>
                <a:gd name="T118" fmla="*/ 163 w 624"/>
                <a:gd name="T119" fmla="*/ 27 h 732"/>
                <a:gd name="T120" fmla="*/ 274 w 624"/>
                <a:gd name="T121" fmla="*/ 2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4" h="732">
                  <a:moveTo>
                    <a:pt x="274" y="2"/>
                  </a:moveTo>
                  <a:cubicBezTo>
                    <a:pt x="309" y="0"/>
                    <a:pt x="345" y="2"/>
                    <a:pt x="379" y="12"/>
                  </a:cubicBezTo>
                  <a:cubicBezTo>
                    <a:pt x="405" y="19"/>
                    <a:pt x="428" y="31"/>
                    <a:pt x="450" y="46"/>
                  </a:cubicBezTo>
                  <a:cubicBezTo>
                    <a:pt x="470" y="60"/>
                    <a:pt x="485" y="68"/>
                    <a:pt x="497" y="89"/>
                  </a:cubicBezTo>
                  <a:cubicBezTo>
                    <a:pt x="503" y="100"/>
                    <a:pt x="517" y="120"/>
                    <a:pt x="519" y="132"/>
                  </a:cubicBezTo>
                  <a:cubicBezTo>
                    <a:pt x="524" y="155"/>
                    <a:pt x="523" y="182"/>
                    <a:pt x="527" y="205"/>
                  </a:cubicBezTo>
                  <a:cubicBezTo>
                    <a:pt x="530" y="222"/>
                    <a:pt x="532" y="235"/>
                    <a:pt x="546" y="248"/>
                  </a:cubicBezTo>
                  <a:cubicBezTo>
                    <a:pt x="551" y="254"/>
                    <a:pt x="558" y="260"/>
                    <a:pt x="565" y="264"/>
                  </a:cubicBezTo>
                  <a:cubicBezTo>
                    <a:pt x="579" y="273"/>
                    <a:pt x="597" y="279"/>
                    <a:pt x="610" y="289"/>
                  </a:cubicBezTo>
                  <a:cubicBezTo>
                    <a:pt x="617" y="295"/>
                    <a:pt x="624" y="307"/>
                    <a:pt x="624" y="315"/>
                  </a:cubicBezTo>
                  <a:cubicBezTo>
                    <a:pt x="624" y="320"/>
                    <a:pt x="623" y="326"/>
                    <a:pt x="622" y="331"/>
                  </a:cubicBezTo>
                  <a:cubicBezTo>
                    <a:pt x="618" y="347"/>
                    <a:pt x="604" y="356"/>
                    <a:pt x="590" y="362"/>
                  </a:cubicBezTo>
                  <a:cubicBezTo>
                    <a:pt x="585" y="364"/>
                    <a:pt x="581" y="365"/>
                    <a:pt x="579" y="371"/>
                  </a:cubicBezTo>
                  <a:cubicBezTo>
                    <a:pt x="578" y="378"/>
                    <a:pt x="594" y="398"/>
                    <a:pt x="595" y="401"/>
                  </a:cubicBezTo>
                  <a:cubicBezTo>
                    <a:pt x="601" y="414"/>
                    <a:pt x="599" y="419"/>
                    <a:pt x="593" y="426"/>
                  </a:cubicBezTo>
                  <a:cubicBezTo>
                    <a:pt x="587" y="430"/>
                    <a:pt x="582" y="431"/>
                    <a:pt x="576" y="433"/>
                  </a:cubicBezTo>
                  <a:cubicBezTo>
                    <a:pt x="575" y="434"/>
                    <a:pt x="576" y="433"/>
                    <a:pt x="576" y="433"/>
                  </a:cubicBezTo>
                  <a:cubicBezTo>
                    <a:pt x="577" y="433"/>
                    <a:pt x="578" y="433"/>
                    <a:pt x="574" y="434"/>
                  </a:cubicBezTo>
                  <a:cubicBezTo>
                    <a:pt x="571" y="436"/>
                    <a:pt x="574" y="437"/>
                    <a:pt x="576" y="439"/>
                  </a:cubicBezTo>
                  <a:cubicBezTo>
                    <a:pt x="577" y="440"/>
                    <a:pt x="580" y="443"/>
                    <a:pt x="582" y="445"/>
                  </a:cubicBezTo>
                  <a:cubicBezTo>
                    <a:pt x="586" y="450"/>
                    <a:pt x="591" y="464"/>
                    <a:pt x="584" y="471"/>
                  </a:cubicBezTo>
                  <a:cubicBezTo>
                    <a:pt x="584" y="471"/>
                    <a:pt x="578" y="476"/>
                    <a:pt x="577" y="477"/>
                  </a:cubicBezTo>
                  <a:cubicBezTo>
                    <a:pt x="575" y="480"/>
                    <a:pt x="572" y="483"/>
                    <a:pt x="571" y="486"/>
                  </a:cubicBezTo>
                  <a:cubicBezTo>
                    <a:pt x="569" y="493"/>
                    <a:pt x="573" y="498"/>
                    <a:pt x="576" y="505"/>
                  </a:cubicBezTo>
                  <a:cubicBezTo>
                    <a:pt x="577" y="508"/>
                    <a:pt x="578" y="511"/>
                    <a:pt x="580" y="513"/>
                  </a:cubicBezTo>
                  <a:cubicBezTo>
                    <a:pt x="584" y="522"/>
                    <a:pt x="587" y="529"/>
                    <a:pt x="588" y="539"/>
                  </a:cubicBezTo>
                  <a:cubicBezTo>
                    <a:pt x="589" y="557"/>
                    <a:pt x="572" y="572"/>
                    <a:pt x="556" y="580"/>
                  </a:cubicBezTo>
                  <a:cubicBezTo>
                    <a:pt x="543" y="587"/>
                    <a:pt x="532" y="589"/>
                    <a:pt x="519" y="591"/>
                  </a:cubicBezTo>
                  <a:cubicBezTo>
                    <a:pt x="506" y="592"/>
                    <a:pt x="492" y="593"/>
                    <a:pt x="479" y="594"/>
                  </a:cubicBezTo>
                  <a:cubicBezTo>
                    <a:pt x="457" y="596"/>
                    <a:pt x="439" y="597"/>
                    <a:pt x="431" y="622"/>
                  </a:cubicBezTo>
                  <a:cubicBezTo>
                    <a:pt x="430" y="629"/>
                    <a:pt x="429" y="639"/>
                    <a:pt x="429" y="645"/>
                  </a:cubicBezTo>
                  <a:cubicBezTo>
                    <a:pt x="428" y="660"/>
                    <a:pt x="432" y="680"/>
                    <a:pt x="437" y="693"/>
                  </a:cubicBezTo>
                  <a:cubicBezTo>
                    <a:pt x="443" y="710"/>
                    <a:pt x="443" y="711"/>
                    <a:pt x="451" y="727"/>
                  </a:cubicBezTo>
                  <a:cubicBezTo>
                    <a:pt x="449" y="729"/>
                    <a:pt x="447" y="729"/>
                    <a:pt x="444" y="730"/>
                  </a:cubicBezTo>
                  <a:cubicBezTo>
                    <a:pt x="443" y="731"/>
                    <a:pt x="442" y="731"/>
                    <a:pt x="441" y="731"/>
                  </a:cubicBezTo>
                  <a:cubicBezTo>
                    <a:pt x="439" y="731"/>
                    <a:pt x="439" y="731"/>
                    <a:pt x="436" y="731"/>
                  </a:cubicBezTo>
                  <a:cubicBezTo>
                    <a:pt x="423" y="731"/>
                    <a:pt x="411" y="731"/>
                    <a:pt x="398" y="730"/>
                  </a:cubicBez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1" name="Freeform 58">
              <a:extLst>
                <a:ext uri="{FF2B5EF4-FFF2-40B4-BE49-F238E27FC236}">
                  <a16:creationId xmlns:a16="http://schemas.microsoft.com/office/drawing/2014/main" id="{AC01A28B-E787-41C6-A671-98ECFEDFD744}"/>
                </a:ext>
              </a:extLst>
            </p:cNvPr>
            <p:cNvSpPr>
              <a:spLocks/>
            </p:cNvSpPr>
            <p:nvPr/>
          </p:nvSpPr>
          <p:spPr bwMode="auto">
            <a:xfrm>
              <a:off x="4299330" y="1612278"/>
              <a:ext cx="3365208" cy="4510688"/>
            </a:xfrm>
            <a:custGeom>
              <a:avLst/>
              <a:gdLst>
                <a:gd name="T0" fmla="*/ 398 w 546"/>
                <a:gd name="T1" fmla="*/ 730 h 732"/>
                <a:gd name="T2" fmla="*/ 298 w 546"/>
                <a:gd name="T3" fmla="*/ 727 h 732"/>
                <a:gd name="T4" fmla="*/ 199 w 546"/>
                <a:gd name="T5" fmla="*/ 729 h 732"/>
                <a:gd name="T6" fmla="*/ 100 w 546"/>
                <a:gd name="T7" fmla="*/ 731 h 732"/>
                <a:gd name="T8" fmla="*/ 83 w 546"/>
                <a:gd name="T9" fmla="*/ 731 h 732"/>
                <a:gd name="T10" fmla="*/ 120 w 546"/>
                <a:gd name="T11" fmla="*/ 674 h 732"/>
                <a:gd name="T12" fmla="*/ 132 w 546"/>
                <a:gd name="T13" fmla="*/ 635 h 732"/>
                <a:gd name="T14" fmla="*/ 127 w 546"/>
                <a:gd name="T15" fmla="*/ 561 h 732"/>
                <a:gd name="T16" fmla="*/ 81 w 546"/>
                <a:gd name="T17" fmla="*/ 475 h 732"/>
                <a:gd name="T18" fmla="*/ 68 w 546"/>
                <a:gd name="T19" fmla="*/ 460 h 732"/>
                <a:gd name="T20" fmla="*/ 45 w 546"/>
                <a:gd name="T21" fmla="*/ 427 h 732"/>
                <a:gd name="T22" fmla="*/ 46 w 546"/>
                <a:gd name="T23" fmla="*/ 428 h 732"/>
                <a:gd name="T24" fmla="*/ 2 w 546"/>
                <a:gd name="T25" fmla="*/ 309 h 732"/>
                <a:gd name="T26" fmla="*/ 1 w 546"/>
                <a:gd name="T27" fmla="*/ 260 h 732"/>
                <a:gd name="T28" fmla="*/ 4 w 546"/>
                <a:gd name="T29" fmla="*/ 236 h 732"/>
                <a:gd name="T30" fmla="*/ 12 w 546"/>
                <a:gd name="T31" fmla="*/ 203 h 732"/>
                <a:gd name="T32" fmla="*/ 17 w 546"/>
                <a:gd name="T33" fmla="*/ 186 h 732"/>
                <a:gd name="T34" fmla="*/ 24 w 546"/>
                <a:gd name="T35" fmla="*/ 170 h 732"/>
                <a:gd name="T36" fmla="*/ 23 w 546"/>
                <a:gd name="T37" fmla="*/ 171 h 732"/>
                <a:gd name="T38" fmla="*/ 77 w 546"/>
                <a:gd name="T39" fmla="*/ 85 h 732"/>
                <a:gd name="T40" fmla="*/ 77 w 546"/>
                <a:gd name="T41" fmla="*/ 86 h 732"/>
                <a:gd name="T42" fmla="*/ 92 w 546"/>
                <a:gd name="T43" fmla="*/ 71 h 732"/>
                <a:gd name="T44" fmla="*/ 114 w 546"/>
                <a:gd name="T45" fmla="*/ 54 h 732"/>
                <a:gd name="T46" fmla="*/ 163 w 546"/>
                <a:gd name="T47" fmla="*/ 27 h 732"/>
                <a:gd name="T48" fmla="*/ 274 w 546"/>
                <a:gd name="T49" fmla="*/ 2 h 732"/>
                <a:gd name="T50" fmla="*/ 379 w 546"/>
                <a:gd name="T51" fmla="*/ 12 h 732"/>
                <a:gd name="T52" fmla="*/ 450 w 546"/>
                <a:gd name="T53" fmla="*/ 46 h 732"/>
                <a:gd name="T54" fmla="*/ 492 w 546"/>
                <a:gd name="T55" fmla="*/ 81 h 732"/>
                <a:gd name="T56" fmla="*/ 519 w 546"/>
                <a:gd name="T57" fmla="*/ 132 h 732"/>
                <a:gd name="T58" fmla="*/ 527 w 546"/>
                <a:gd name="T59" fmla="*/ 205 h 732"/>
                <a:gd name="T60" fmla="*/ 546 w 546"/>
                <a:gd name="T61" fmla="*/ 248 h 732"/>
                <a:gd name="T62" fmla="*/ 398 w 546"/>
                <a:gd name="T63" fmla="*/ 730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6" h="732">
                  <a:moveTo>
                    <a:pt x="398" y="730"/>
                  </a:move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cubicBezTo>
                    <a:pt x="309" y="0"/>
                    <a:pt x="345" y="2"/>
                    <a:pt x="379" y="12"/>
                  </a:cubicBezTo>
                  <a:cubicBezTo>
                    <a:pt x="405" y="19"/>
                    <a:pt x="428" y="31"/>
                    <a:pt x="450" y="46"/>
                  </a:cubicBezTo>
                  <a:cubicBezTo>
                    <a:pt x="470" y="60"/>
                    <a:pt x="475" y="65"/>
                    <a:pt x="492" y="81"/>
                  </a:cubicBezTo>
                  <a:cubicBezTo>
                    <a:pt x="498" y="92"/>
                    <a:pt x="516" y="113"/>
                    <a:pt x="519" y="132"/>
                  </a:cubicBezTo>
                  <a:cubicBezTo>
                    <a:pt x="524" y="155"/>
                    <a:pt x="523" y="182"/>
                    <a:pt x="527" y="205"/>
                  </a:cubicBezTo>
                  <a:cubicBezTo>
                    <a:pt x="530" y="222"/>
                    <a:pt x="532" y="235"/>
                    <a:pt x="546" y="248"/>
                  </a:cubicBezTo>
                  <a:cubicBezTo>
                    <a:pt x="398" y="730"/>
                    <a:pt x="398" y="730"/>
                    <a:pt x="398" y="73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59">
              <a:extLst>
                <a:ext uri="{FF2B5EF4-FFF2-40B4-BE49-F238E27FC236}">
                  <a16:creationId xmlns:a16="http://schemas.microsoft.com/office/drawing/2014/main" id="{6C592F48-B268-460D-B778-550075206796}"/>
                </a:ext>
              </a:extLst>
            </p:cNvPr>
            <p:cNvSpPr>
              <a:spLocks/>
            </p:cNvSpPr>
            <p:nvPr/>
          </p:nvSpPr>
          <p:spPr bwMode="auto">
            <a:xfrm>
              <a:off x="7251367" y="3139586"/>
              <a:ext cx="894729" cy="2132818"/>
            </a:xfrm>
            <a:custGeom>
              <a:avLst/>
              <a:gdLst>
                <a:gd name="T0" fmla="*/ 67 w 145"/>
                <a:gd name="T1" fmla="*/ 0 h 346"/>
                <a:gd name="T2" fmla="*/ 86 w 145"/>
                <a:gd name="T3" fmla="*/ 16 h 346"/>
                <a:gd name="T4" fmla="*/ 131 w 145"/>
                <a:gd name="T5" fmla="*/ 41 h 346"/>
                <a:gd name="T6" fmla="*/ 145 w 145"/>
                <a:gd name="T7" fmla="*/ 67 h 346"/>
                <a:gd name="T8" fmla="*/ 143 w 145"/>
                <a:gd name="T9" fmla="*/ 83 h 346"/>
                <a:gd name="T10" fmla="*/ 111 w 145"/>
                <a:gd name="T11" fmla="*/ 114 h 346"/>
                <a:gd name="T12" fmla="*/ 100 w 145"/>
                <a:gd name="T13" fmla="*/ 123 h 346"/>
                <a:gd name="T14" fmla="*/ 116 w 145"/>
                <a:gd name="T15" fmla="*/ 153 h 346"/>
                <a:gd name="T16" fmla="*/ 114 w 145"/>
                <a:gd name="T17" fmla="*/ 178 h 346"/>
                <a:gd name="T18" fmla="*/ 97 w 145"/>
                <a:gd name="T19" fmla="*/ 185 h 346"/>
                <a:gd name="T20" fmla="*/ 97 w 145"/>
                <a:gd name="T21" fmla="*/ 185 h 346"/>
                <a:gd name="T22" fmla="*/ 95 w 145"/>
                <a:gd name="T23" fmla="*/ 186 h 346"/>
                <a:gd name="T24" fmla="*/ 97 w 145"/>
                <a:gd name="T25" fmla="*/ 191 h 346"/>
                <a:gd name="T26" fmla="*/ 103 w 145"/>
                <a:gd name="T27" fmla="*/ 197 h 346"/>
                <a:gd name="T28" fmla="*/ 105 w 145"/>
                <a:gd name="T29" fmla="*/ 223 h 346"/>
                <a:gd name="T30" fmla="*/ 98 w 145"/>
                <a:gd name="T31" fmla="*/ 229 h 346"/>
                <a:gd name="T32" fmla="*/ 92 w 145"/>
                <a:gd name="T33" fmla="*/ 238 h 346"/>
                <a:gd name="T34" fmla="*/ 97 w 145"/>
                <a:gd name="T35" fmla="*/ 257 h 346"/>
                <a:gd name="T36" fmla="*/ 101 w 145"/>
                <a:gd name="T37" fmla="*/ 265 h 346"/>
                <a:gd name="T38" fmla="*/ 109 w 145"/>
                <a:gd name="T39" fmla="*/ 291 h 346"/>
                <a:gd name="T40" fmla="*/ 77 w 145"/>
                <a:gd name="T41" fmla="*/ 332 h 346"/>
                <a:gd name="T42" fmla="*/ 40 w 145"/>
                <a:gd name="T43" fmla="*/ 343 h 346"/>
                <a:gd name="T44" fmla="*/ 0 w 145"/>
                <a:gd name="T45" fmla="*/ 346 h 346"/>
                <a:gd name="T46" fmla="*/ 67 w 145"/>
                <a:gd name="T47"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5" h="346">
                  <a:moveTo>
                    <a:pt x="67" y="0"/>
                  </a:moveTo>
                  <a:cubicBezTo>
                    <a:pt x="72" y="6"/>
                    <a:pt x="79" y="12"/>
                    <a:pt x="86" y="16"/>
                  </a:cubicBezTo>
                  <a:cubicBezTo>
                    <a:pt x="100" y="25"/>
                    <a:pt x="118" y="31"/>
                    <a:pt x="131" y="41"/>
                  </a:cubicBezTo>
                  <a:cubicBezTo>
                    <a:pt x="138" y="47"/>
                    <a:pt x="145" y="59"/>
                    <a:pt x="145" y="67"/>
                  </a:cubicBezTo>
                  <a:cubicBezTo>
                    <a:pt x="145" y="72"/>
                    <a:pt x="144" y="78"/>
                    <a:pt x="143" y="83"/>
                  </a:cubicBezTo>
                  <a:cubicBezTo>
                    <a:pt x="139" y="99"/>
                    <a:pt x="125" y="108"/>
                    <a:pt x="111" y="114"/>
                  </a:cubicBezTo>
                  <a:cubicBezTo>
                    <a:pt x="106" y="116"/>
                    <a:pt x="102" y="117"/>
                    <a:pt x="100" y="123"/>
                  </a:cubicBezTo>
                  <a:cubicBezTo>
                    <a:pt x="99" y="130"/>
                    <a:pt x="115" y="150"/>
                    <a:pt x="116" y="153"/>
                  </a:cubicBezTo>
                  <a:cubicBezTo>
                    <a:pt x="122" y="166"/>
                    <a:pt x="120" y="171"/>
                    <a:pt x="114" y="178"/>
                  </a:cubicBezTo>
                  <a:cubicBezTo>
                    <a:pt x="108" y="182"/>
                    <a:pt x="103" y="183"/>
                    <a:pt x="97" y="185"/>
                  </a:cubicBezTo>
                  <a:cubicBezTo>
                    <a:pt x="96" y="186"/>
                    <a:pt x="97" y="185"/>
                    <a:pt x="97" y="185"/>
                  </a:cubicBezTo>
                  <a:cubicBezTo>
                    <a:pt x="98" y="185"/>
                    <a:pt x="99" y="185"/>
                    <a:pt x="95" y="186"/>
                  </a:cubicBezTo>
                  <a:cubicBezTo>
                    <a:pt x="92" y="188"/>
                    <a:pt x="95" y="189"/>
                    <a:pt x="97" y="191"/>
                  </a:cubicBezTo>
                  <a:cubicBezTo>
                    <a:pt x="98" y="192"/>
                    <a:pt x="101" y="195"/>
                    <a:pt x="103" y="197"/>
                  </a:cubicBezTo>
                  <a:cubicBezTo>
                    <a:pt x="107" y="202"/>
                    <a:pt x="112" y="216"/>
                    <a:pt x="105" y="223"/>
                  </a:cubicBezTo>
                  <a:cubicBezTo>
                    <a:pt x="105" y="223"/>
                    <a:pt x="99" y="228"/>
                    <a:pt x="98" y="229"/>
                  </a:cubicBezTo>
                  <a:cubicBezTo>
                    <a:pt x="96" y="232"/>
                    <a:pt x="93" y="235"/>
                    <a:pt x="92" y="238"/>
                  </a:cubicBezTo>
                  <a:cubicBezTo>
                    <a:pt x="90" y="245"/>
                    <a:pt x="94" y="250"/>
                    <a:pt x="97" y="257"/>
                  </a:cubicBezTo>
                  <a:cubicBezTo>
                    <a:pt x="98" y="260"/>
                    <a:pt x="99" y="263"/>
                    <a:pt x="101" y="265"/>
                  </a:cubicBezTo>
                  <a:cubicBezTo>
                    <a:pt x="105" y="274"/>
                    <a:pt x="108" y="281"/>
                    <a:pt x="109" y="291"/>
                  </a:cubicBezTo>
                  <a:cubicBezTo>
                    <a:pt x="110" y="309"/>
                    <a:pt x="93" y="324"/>
                    <a:pt x="77" y="332"/>
                  </a:cubicBezTo>
                  <a:cubicBezTo>
                    <a:pt x="64" y="339"/>
                    <a:pt x="53" y="341"/>
                    <a:pt x="40" y="343"/>
                  </a:cubicBezTo>
                  <a:cubicBezTo>
                    <a:pt x="27" y="344"/>
                    <a:pt x="13" y="345"/>
                    <a:pt x="0" y="346"/>
                  </a:cubicBezTo>
                  <a:cubicBezTo>
                    <a:pt x="67" y="0"/>
                    <a:pt x="67" y="0"/>
                    <a:pt x="6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60">
              <a:extLst>
                <a:ext uri="{FF2B5EF4-FFF2-40B4-BE49-F238E27FC236}">
                  <a16:creationId xmlns:a16="http://schemas.microsoft.com/office/drawing/2014/main" id="{30F96C8D-6301-4F66-AEC0-3B57E4EE1A9B}"/>
                </a:ext>
              </a:extLst>
            </p:cNvPr>
            <p:cNvSpPr>
              <a:spLocks/>
            </p:cNvSpPr>
            <p:nvPr/>
          </p:nvSpPr>
          <p:spPr bwMode="auto">
            <a:xfrm>
              <a:off x="7264190" y="3472972"/>
              <a:ext cx="881907" cy="1799431"/>
            </a:xfrm>
            <a:custGeom>
              <a:avLst/>
              <a:gdLst>
                <a:gd name="T0" fmla="*/ 140 w 143"/>
                <a:gd name="T1" fmla="*/ 3 h 292"/>
                <a:gd name="T2" fmla="*/ 140 w 143"/>
                <a:gd name="T3" fmla="*/ 4 h 292"/>
                <a:gd name="T4" fmla="*/ 129 w 143"/>
                <a:gd name="T5" fmla="*/ 35 h 292"/>
                <a:gd name="T6" fmla="*/ 110 w 143"/>
                <a:gd name="T7" fmla="*/ 46 h 292"/>
                <a:gd name="T8" fmla="*/ 91 w 143"/>
                <a:gd name="T9" fmla="*/ 65 h 292"/>
                <a:gd name="T10" fmla="*/ 104 w 143"/>
                <a:gd name="T11" fmla="*/ 90 h 292"/>
                <a:gd name="T12" fmla="*/ 108 w 143"/>
                <a:gd name="T13" fmla="*/ 107 h 292"/>
                <a:gd name="T14" fmla="*/ 92 w 143"/>
                <a:gd name="T15" fmla="*/ 123 h 292"/>
                <a:gd name="T16" fmla="*/ 84 w 143"/>
                <a:gd name="T17" fmla="*/ 128 h 292"/>
                <a:gd name="T18" fmla="*/ 92 w 143"/>
                <a:gd name="T19" fmla="*/ 137 h 292"/>
                <a:gd name="T20" fmla="*/ 99 w 143"/>
                <a:gd name="T21" fmla="*/ 155 h 292"/>
                <a:gd name="T22" fmla="*/ 86 w 143"/>
                <a:gd name="T23" fmla="*/ 173 h 292"/>
                <a:gd name="T24" fmla="*/ 86 w 143"/>
                <a:gd name="T25" fmla="*/ 194 h 292"/>
                <a:gd name="T26" fmla="*/ 100 w 143"/>
                <a:gd name="T27" fmla="*/ 230 h 292"/>
                <a:gd name="T28" fmla="*/ 101 w 143"/>
                <a:gd name="T29" fmla="*/ 236 h 292"/>
                <a:gd name="T30" fmla="*/ 37 w 143"/>
                <a:gd name="T31" fmla="*/ 286 h 292"/>
                <a:gd name="T32" fmla="*/ 0 w 143"/>
                <a:gd name="T33" fmla="*/ 292 h 292"/>
                <a:gd name="T34" fmla="*/ 75 w 143"/>
                <a:gd name="T35" fmla="*/ 278 h 292"/>
                <a:gd name="T36" fmla="*/ 107 w 143"/>
                <a:gd name="T37" fmla="*/ 237 h 292"/>
                <a:gd name="T38" fmla="*/ 95 w 143"/>
                <a:gd name="T39" fmla="*/ 203 h 292"/>
                <a:gd name="T40" fmla="*/ 90 w 143"/>
                <a:gd name="T41" fmla="*/ 184 h 292"/>
                <a:gd name="T42" fmla="*/ 103 w 143"/>
                <a:gd name="T43" fmla="*/ 169 h 292"/>
                <a:gd name="T44" fmla="*/ 103 w 143"/>
                <a:gd name="T45" fmla="*/ 169 h 292"/>
                <a:gd name="T46" fmla="*/ 106 w 143"/>
                <a:gd name="T47" fmla="*/ 159 h 292"/>
                <a:gd name="T48" fmla="*/ 95 w 143"/>
                <a:gd name="T49" fmla="*/ 137 h 292"/>
                <a:gd name="T50" fmla="*/ 93 w 143"/>
                <a:gd name="T51" fmla="*/ 132 h 292"/>
                <a:gd name="T52" fmla="*/ 95 w 143"/>
                <a:gd name="T53" fmla="*/ 131 h 292"/>
                <a:gd name="T54" fmla="*/ 95 w 143"/>
                <a:gd name="T55" fmla="*/ 132 h 292"/>
                <a:gd name="T56" fmla="*/ 95 w 143"/>
                <a:gd name="T57" fmla="*/ 131 h 292"/>
                <a:gd name="T58" fmla="*/ 118 w 143"/>
                <a:gd name="T59" fmla="*/ 112 h 292"/>
                <a:gd name="T60" fmla="*/ 98 w 143"/>
                <a:gd name="T61" fmla="*/ 70 h 292"/>
                <a:gd name="T62" fmla="*/ 109 w 143"/>
                <a:gd name="T63" fmla="*/ 60 h 292"/>
                <a:gd name="T64" fmla="*/ 143 w 143"/>
                <a:gd name="T65" fmla="*/ 1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292">
                  <a:moveTo>
                    <a:pt x="139" y="0"/>
                  </a:moveTo>
                  <a:cubicBezTo>
                    <a:pt x="139" y="1"/>
                    <a:pt x="139" y="2"/>
                    <a:pt x="140" y="3"/>
                  </a:cubicBezTo>
                  <a:cubicBezTo>
                    <a:pt x="140" y="3"/>
                    <a:pt x="140" y="3"/>
                    <a:pt x="140" y="3"/>
                  </a:cubicBezTo>
                  <a:cubicBezTo>
                    <a:pt x="140" y="3"/>
                    <a:pt x="140" y="3"/>
                    <a:pt x="140" y="4"/>
                  </a:cubicBezTo>
                  <a:cubicBezTo>
                    <a:pt x="140" y="4"/>
                    <a:pt x="140" y="4"/>
                    <a:pt x="140" y="4"/>
                  </a:cubicBezTo>
                  <a:cubicBezTo>
                    <a:pt x="140" y="9"/>
                    <a:pt x="139" y="27"/>
                    <a:pt x="129" y="35"/>
                  </a:cubicBezTo>
                  <a:cubicBezTo>
                    <a:pt x="126" y="37"/>
                    <a:pt x="123" y="38"/>
                    <a:pt x="121" y="40"/>
                  </a:cubicBezTo>
                  <a:cubicBezTo>
                    <a:pt x="117" y="42"/>
                    <a:pt x="113" y="44"/>
                    <a:pt x="110" y="46"/>
                  </a:cubicBezTo>
                  <a:cubicBezTo>
                    <a:pt x="104" y="50"/>
                    <a:pt x="93" y="55"/>
                    <a:pt x="91" y="63"/>
                  </a:cubicBezTo>
                  <a:cubicBezTo>
                    <a:pt x="91" y="64"/>
                    <a:pt x="91" y="64"/>
                    <a:pt x="91" y="65"/>
                  </a:cubicBezTo>
                  <a:cubicBezTo>
                    <a:pt x="91" y="71"/>
                    <a:pt x="95" y="75"/>
                    <a:pt x="98" y="80"/>
                  </a:cubicBezTo>
                  <a:cubicBezTo>
                    <a:pt x="100" y="83"/>
                    <a:pt x="102" y="86"/>
                    <a:pt x="104" y="90"/>
                  </a:cubicBezTo>
                  <a:cubicBezTo>
                    <a:pt x="106" y="95"/>
                    <a:pt x="108" y="101"/>
                    <a:pt x="108" y="107"/>
                  </a:cubicBezTo>
                  <a:cubicBezTo>
                    <a:pt x="108" y="107"/>
                    <a:pt x="108" y="107"/>
                    <a:pt x="108" y="107"/>
                  </a:cubicBezTo>
                  <a:cubicBezTo>
                    <a:pt x="108" y="108"/>
                    <a:pt x="108" y="109"/>
                    <a:pt x="108" y="110"/>
                  </a:cubicBezTo>
                  <a:cubicBezTo>
                    <a:pt x="106" y="116"/>
                    <a:pt x="98" y="120"/>
                    <a:pt x="92" y="123"/>
                  </a:cubicBezTo>
                  <a:cubicBezTo>
                    <a:pt x="90" y="124"/>
                    <a:pt x="87" y="124"/>
                    <a:pt x="85" y="126"/>
                  </a:cubicBezTo>
                  <a:cubicBezTo>
                    <a:pt x="84" y="127"/>
                    <a:pt x="84" y="127"/>
                    <a:pt x="84" y="128"/>
                  </a:cubicBezTo>
                  <a:cubicBezTo>
                    <a:pt x="84" y="129"/>
                    <a:pt x="86" y="130"/>
                    <a:pt x="87" y="131"/>
                  </a:cubicBezTo>
                  <a:cubicBezTo>
                    <a:pt x="88" y="133"/>
                    <a:pt x="90" y="135"/>
                    <a:pt x="92" y="137"/>
                  </a:cubicBezTo>
                  <a:cubicBezTo>
                    <a:pt x="95" y="141"/>
                    <a:pt x="99" y="148"/>
                    <a:pt x="99" y="155"/>
                  </a:cubicBezTo>
                  <a:cubicBezTo>
                    <a:pt x="99" y="155"/>
                    <a:pt x="99" y="155"/>
                    <a:pt x="99" y="155"/>
                  </a:cubicBezTo>
                  <a:cubicBezTo>
                    <a:pt x="99" y="158"/>
                    <a:pt x="99" y="160"/>
                    <a:pt x="97" y="162"/>
                  </a:cubicBezTo>
                  <a:cubicBezTo>
                    <a:pt x="97" y="162"/>
                    <a:pt x="88" y="170"/>
                    <a:pt x="86" y="173"/>
                  </a:cubicBezTo>
                  <a:cubicBezTo>
                    <a:pt x="84" y="176"/>
                    <a:pt x="83" y="179"/>
                    <a:pt x="83" y="183"/>
                  </a:cubicBezTo>
                  <a:cubicBezTo>
                    <a:pt x="83" y="187"/>
                    <a:pt x="84" y="190"/>
                    <a:pt x="86" y="194"/>
                  </a:cubicBezTo>
                  <a:cubicBezTo>
                    <a:pt x="87" y="197"/>
                    <a:pt x="88" y="199"/>
                    <a:pt x="89" y="202"/>
                  </a:cubicBezTo>
                  <a:cubicBezTo>
                    <a:pt x="94" y="211"/>
                    <a:pt x="98" y="220"/>
                    <a:pt x="100" y="230"/>
                  </a:cubicBezTo>
                  <a:cubicBezTo>
                    <a:pt x="101" y="232"/>
                    <a:pt x="101" y="234"/>
                    <a:pt x="101" y="236"/>
                  </a:cubicBezTo>
                  <a:cubicBezTo>
                    <a:pt x="101" y="236"/>
                    <a:pt x="101" y="236"/>
                    <a:pt x="101" y="236"/>
                  </a:cubicBezTo>
                  <a:cubicBezTo>
                    <a:pt x="101" y="252"/>
                    <a:pt x="90" y="263"/>
                    <a:pt x="78" y="272"/>
                  </a:cubicBezTo>
                  <a:cubicBezTo>
                    <a:pt x="68" y="280"/>
                    <a:pt x="49" y="284"/>
                    <a:pt x="37" y="286"/>
                  </a:cubicBezTo>
                  <a:cubicBezTo>
                    <a:pt x="25" y="288"/>
                    <a:pt x="14" y="289"/>
                    <a:pt x="3" y="290"/>
                  </a:cubicBezTo>
                  <a:cubicBezTo>
                    <a:pt x="2" y="290"/>
                    <a:pt x="1" y="291"/>
                    <a:pt x="0" y="292"/>
                  </a:cubicBezTo>
                  <a:cubicBezTo>
                    <a:pt x="13" y="291"/>
                    <a:pt x="26" y="290"/>
                    <a:pt x="38" y="289"/>
                  </a:cubicBezTo>
                  <a:cubicBezTo>
                    <a:pt x="51" y="287"/>
                    <a:pt x="62" y="285"/>
                    <a:pt x="75" y="278"/>
                  </a:cubicBezTo>
                  <a:cubicBezTo>
                    <a:pt x="90" y="271"/>
                    <a:pt x="107" y="256"/>
                    <a:pt x="107" y="239"/>
                  </a:cubicBezTo>
                  <a:cubicBezTo>
                    <a:pt x="107" y="238"/>
                    <a:pt x="107" y="238"/>
                    <a:pt x="107" y="237"/>
                  </a:cubicBezTo>
                  <a:cubicBezTo>
                    <a:pt x="106" y="227"/>
                    <a:pt x="103" y="220"/>
                    <a:pt x="99" y="211"/>
                  </a:cubicBezTo>
                  <a:cubicBezTo>
                    <a:pt x="97" y="209"/>
                    <a:pt x="96" y="206"/>
                    <a:pt x="95" y="203"/>
                  </a:cubicBezTo>
                  <a:cubicBezTo>
                    <a:pt x="92" y="198"/>
                    <a:pt x="89" y="194"/>
                    <a:pt x="89" y="189"/>
                  </a:cubicBezTo>
                  <a:cubicBezTo>
                    <a:pt x="89" y="187"/>
                    <a:pt x="90" y="186"/>
                    <a:pt x="90" y="184"/>
                  </a:cubicBezTo>
                  <a:cubicBezTo>
                    <a:pt x="91" y="181"/>
                    <a:pt x="94" y="178"/>
                    <a:pt x="96" y="175"/>
                  </a:cubicBezTo>
                  <a:cubicBezTo>
                    <a:pt x="97" y="174"/>
                    <a:pt x="103" y="169"/>
                    <a:pt x="103" y="169"/>
                  </a:cubicBezTo>
                  <a:cubicBezTo>
                    <a:pt x="103" y="169"/>
                    <a:pt x="103" y="169"/>
                    <a:pt x="103" y="169"/>
                  </a:cubicBezTo>
                  <a:cubicBezTo>
                    <a:pt x="103" y="169"/>
                    <a:pt x="103" y="169"/>
                    <a:pt x="103" y="169"/>
                  </a:cubicBezTo>
                  <a:cubicBezTo>
                    <a:pt x="103" y="169"/>
                    <a:pt x="103" y="169"/>
                    <a:pt x="103" y="169"/>
                  </a:cubicBezTo>
                  <a:cubicBezTo>
                    <a:pt x="105" y="166"/>
                    <a:pt x="106" y="163"/>
                    <a:pt x="106" y="159"/>
                  </a:cubicBezTo>
                  <a:cubicBezTo>
                    <a:pt x="106" y="153"/>
                    <a:pt x="103" y="146"/>
                    <a:pt x="101" y="143"/>
                  </a:cubicBezTo>
                  <a:cubicBezTo>
                    <a:pt x="99" y="141"/>
                    <a:pt x="96" y="138"/>
                    <a:pt x="95" y="137"/>
                  </a:cubicBezTo>
                  <a:cubicBezTo>
                    <a:pt x="94" y="136"/>
                    <a:pt x="92" y="135"/>
                    <a:pt x="92" y="134"/>
                  </a:cubicBezTo>
                  <a:cubicBezTo>
                    <a:pt x="92" y="133"/>
                    <a:pt x="92" y="133"/>
                    <a:pt x="93" y="132"/>
                  </a:cubicBezTo>
                  <a:cubicBezTo>
                    <a:pt x="95" y="131"/>
                    <a:pt x="96" y="131"/>
                    <a:pt x="96" y="131"/>
                  </a:cubicBezTo>
                  <a:cubicBezTo>
                    <a:pt x="96" y="131"/>
                    <a:pt x="96" y="131"/>
                    <a:pt x="95" y="131"/>
                  </a:cubicBezTo>
                  <a:cubicBezTo>
                    <a:pt x="95" y="131"/>
                    <a:pt x="95" y="132"/>
                    <a:pt x="95" y="132"/>
                  </a:cubicBezTo>
                  <a:cubicBezTo>
                    <a:pt x="95" y="132"/>
                    <a:pt x="95" y="132"/>
                    <a:pt x="95" y="132"/>
                  </a:cubicBezTo>
                  <a:cubicBezTo>
                    <a:pt x="95" y="132"/>
                    <a:pt x="95" y="132"/>
                    <a:pt x="95" y="132"/>
                  </a:cubicBezTo>
                  <a:cubicBezTo>
                    <a:pt x="95" y="132"/>
                    <a:pt x="95" y="131"/>
                    <a:pt x="95" y="131"/>
                  </a:cubicBezTo>
                  <a:cubicBezTo>
                    <a:pt x="101" y="129"/>
                    <a:pt x="106" y="128"/>
                    <a:pt x="112" y="124"/>
                  </a:cubicBezTo>
                  <a:cubicBezTo>
                    <a:pt x="115" y="120"/>
                    <a:pt x="118" y="116"/>
                    <a:pt x="118" y="112"/>
                  </a:cubicBezTo>
                  <a:cubicBezTo>
                    <a:pt x="118" y="109"/>
                    <a:pt x="117" y="105"/>
                    <a:pt x="114" y="99"/>
                  </a:cubicBezTo>
                  <a:cubicBezTo>
                    <a:pt x="113" y="96"/>
                    <a:pt x="98" y="78"/>
                    <a:pt x="98" y="70"/>
                  </a:cubicBezTo>
                  <a:cubicBezTo>
                    <a:pt x="98" y="69"/>
                    <a:pt x="98" y="69"/>
                    <a:pt x="98" y="69"/>
                  </a:cubicBezTo>
                  <a:cubicBezTo>
                    <a:pt x="100" y="63"/>
                    <a:pt x="104" y="62"/>
                    <a:pt x="109" y="60"/>
                  </a:cubicBezTo>
                  <a:cubicBezTo>
                    <a:pt x="123" y="54"/>
                    <a:pt x="137" y="45"/>
                    <a:pt x="141" y="29"/>
                  </a:cubicBezTo>
                  <a:cubicBezTo>
                    <a:pt x="142" y="24"/>
                    <a:pt x="143" y="18"/>
                    <a:pt x="143" y="13"/>
                  </a:cubicBezTo>
                  <a:cubicBezTo>
                    <a:pt x="143" y="9"/>
                    <a:pt x="141" y="5"/>
                    <a:pt x="13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Freeform 61">
              <a:extLst>
                <a:ext uri="{FF2B5EF4-FFF2-40B4-BE49-F238E27FC236}">
                  <a16:creationId xmlns:a16="http://schemas.microsoft.com/office/drawing/2014/main" id="{79E7FB0D-C5C2-4E8C-80AC-B4C88395F81D}"/>
                </a:ext>
              </a:extLst>
            </p:cNvPr>
            <p:cNvSpPr>
              <a:spLocks/>
            </p:cNvSpPr>
            <p:nvPr/>
          </p:nvSpPr>
          <p:spPr bwMode="auto">
            <a:xfrm>
              <a:off x="6641583" y="3139586"/>
              <a:ext cx="1022955" cy="2976256"/>
            </a:xfrm>
            <a:custGeom>
              <a:avLst/>
              <a:gdLst>
                <a:gd name="T0" fmla="*/ 99 w 166"/>
                <a:gd name="T1" fmla="*/ 346 h 483"/>
                <a:gd name="T2" fmla="*/ 51 w 166"/>
                <a:gd name="T3" fmla="*/ 374 h 483"/>
                <a:gd name="T4" fmla="*/ 49 w 166"/>
                <a:gd name="T5" fmla="*/ 397 h 483"/>
                <a:gd name="T6" fmla="*/ 57 w 166"/>
                <a:gd name="T7" fmla="*/ 445 h 483"/>
                <a:gd name="T8" fmla="*/ 71 w 166"/>
                <a:gd name="T9" fmla="*/ 479 h 483"/>
                <a:gd name="T10" fmla="*/ 64 w 166"/>
                <a:gd name="T11" fmla="*/ 482 h 483"/>
                <a:gd name="T12" fmla="*/ 61 w 166"/>
                <a:gd name="T13" fmla="*/ 483 h 483"/>
                <a:gd name="T14" fmla="*/ 56 w 166"/>
                <a:gd name="T15" fmla="*/ 483 h 483"/>
                <a:gd name="T16" fmla="*/ 0 w 166"/>
                <a:gd name="T17" fmla="*/ 481 h 483"/>
                <a:gd name="T18" fmla="*/ 166 w 166"/>
                <a:gd name="T19" fmla="*/ 0 h 483"/>
                <a:gd name="T20" fmla="*/ 99 w 166"/>
                <a:gd name="T21" fmla="*/ 346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 h="483">
                  <a:moveTo>
                    <a:pt x="99" y="346"/>
                  </a:moveTo>
                  <a:cubicBezTo>
                    <a:pt x="77" y="348"/>
                    <a:pt x="59" y="349"/>
                    <a:pt x="51" y="374"/>
                  </a:cubicBezTo>
                  <a:cubicBezTo>
                    <a:pt x="50" y="381"/>
                    <a:pt x="49" y="391"/>
                    <a:pt x="49" y="397"/>
                  </a:cubicBezTo>
                  <a:cubicBezTo>
                    <a:pt x="48" y="412"/>
                    <a:pt x="52" y="432"/>
                    <a:pt x="57" y="445"/>
                  </a:cubicBezTo>
                  <a:cubicBezTo>
                    <a:pt x="63" y="462"/>
                    <a:pt x="63" y="463"/>
                    <a:pt x="71" y="479"/>
                  </a:cubicBezTo>
                  <a:cubicBezTo>
                    <a:pt x="69" y="481"/>
                    <a:pt x="67" y="481"/>
                    <a:pt x="64" y="482"/>
                  </a:cubicBezTo>
                  <a:cubicBezTo>
                    <a:pt x="63" y="483"/>
                    <a:pt x="62" y="483"/>
                    <a:pt x="61" y="483"/>
                  </a:cubicBezTo>
                  <a:cubicBezTo>
                    <a:pt x="59" y="483"/>
                    <a:pt x="59" y="483"/>
                    <a:pt x="56" y="483"/>
                  </a:cubicBezTo>
                  <a:cubicBezTo>
                    <a:pt x="43" y="483"/>
                    <a:pt x="13" y="482"/>
                    <a:pt x="0" y="481"/>
                  </a:cubicBezTo>
                  <a:cubicBezTo>
                    <a:pt x="166" y="0"/>
                    <a:pt x="166" y="0"/>
                    <a:pt x="166" y="0"/>
                  </a:cubicBezTo>
                  <a:cubicBezTo>
                    <a:pt x="99" y="346"/>
                    <a:pt x="99" y="346"/>
                    <a:pt x="99" y="34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5" name="Freeform 62">
              <a:extLst>
                <a:ext uri="{FF2B5EF4-FFF2-40B4-BE49-F238E27FC236}">
                  <a16:creationId xmlns:a16="http://schemas.microsoft.com/office/drawing/2014/main" id="{EF7AAE15-6E38-4FAE-AE75-883C073D3CBE}"/>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6" name="Freeform 63">
              <a:extLst>
                <a:ext uri="{FF2B5EF4-FFF2-40B4-BE49-F238E27FC236}">
                  <a16:creationId xmlns:a16="http://schemas.microsoft.com/office/drawing/2014/main" id="{3678EFFB-3A7B-46CC-ABAC-1002499D9558}"/>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Freeform 64">
              <a:extLst>
                <a:ext uri="{FF2B5EF4-FFF2-40B4-BE49-F238E27FC236}">
                  <a16:creationId xmlns:a16="http://schemas.microsoft.com/office/drawing/2014/main" id="{FA0E1008-3A76-48E6-AE11-8FF20C85F6B9}"/>
                </a:ext>
              </a:extLst>
            </p:cNvPr>
            <p:cNvSpPr>
              <a:spLocks/>
            </p:cNvSpPr>
            <p:nvPr/>
          </p:nvSpPr>
          <p:spPr bwMode="auto">
            <a:xfrm>
              <a:off x="4317852" y="1586633"/>
              <a:ext cx="3772680" cy="4492167"/>
            </a:xfrm>
            <a:custGeom>
              <a:avLst/>
              <a:gdLst>
                <a:gd name="T0" fmla="*/ 88 w 612"/>
                <a:gd name="T1" fmla="*/ 720 h 729"/>
                <a:gd name="T2" fmla="*/ 131 w 612"/>
                <a:gd name="T3" fmla="*/ 631 h 729"/>
                <a:gd name="T4" fmla="*/ 79 w 612"/>
                <a:gd name="T5" fmla="*/ 466 h 729"/>
                <a:gd name="T6" fmla="*/ 66 w 612"/>
                <a:gd name="T7" fmla="*/ 450 h 729"/>
                <a:gd name="T8" fmla="*/ 44 w 612"/>
                <a:gd name="T9" fmla="*/ 418 h 729"/>
                <a:gd name="T10" fmla="*/ 1 w 612"/>
                <a:gd name="T11" fmla="*/ 253 h 729"/>
                <a:gd name="T12" fmla="*/ 4 w 612"/>
                <a:gd name="T13" fmla="*/ 230 h 729"/>
                <a:gd name="T14" fmla="*/ 17 w 612"/>
                <a:gd name="T15" fmla="*/ 181 h 729"/>
                <a:gd name="T16" fmla="*/ 23 w 612"/>
                <a:gd name="T17" fmla="*/ 166 h 729"/>
                <a:gd name="T18" fmla="*/ 23 w 612"/>
                <a:gd name="T19" fmla="*/ 166 h 729"/>
                <a:gd name="T20" fmla="*/ 75 w 612"/>
                <a:gd name="T21" fmla="*/ 82 h 729"/>
                <a:gd name="T22" fmla="*/ 86 w 612"/>
                <a:gd name="T23" fmla="*/ 71 h 729"/>
                <a:gd name="T24" fmla="*/ 111 w 612"/>
                <a:gd name="T25" fmla="*/ 51 h 729"/>
                <a:gd name="T26" fmla="*/ 268 w 612"/>
                <a:gd name="T27" fmla="*/ 0 h 729"/>
                <a:gd name="T28" fmla="*/ 371 w 612"/>
                <a:gd name="T29" fmla="*/ 10 h 729"/>
                <a:gd name="T30" fmla="*/ 489 w 612"/>
                <a:gd name="T31" fmla="*/ 96 h 729"/>
                <a:gd name="T32" fmla="*/ 506 w 612"/>
                <a:gd name="T33" fmla="*/ 164 h 729"/>
                <a:gd name="T34" fmla="*/ 533 w 612"/>
                <a:gd name="T35" fmla="*/ 247 h 729"/>
                <a:gd name="T36" fmla="*/ 555 w 612"/>
                <a:gd name="T37" fmla="*/ 262 h 729"/>
                <a:gd name="T38" fmla="*/ 597 w 612"/>
                <a:gd name="T39" fmla="*/ 291 h 729"/>
                <a:gd name="T40" fmla="*/ 612 w 612"/>
                <a:gd name="T41" fmla="*/ 309 h 729"/>
                <a:gd name="T42" fmla="*/ 596 w 612"/>
                <a:gd name="T43" fmla="*/ 341 h 729"/>
                <a:gd name="T44" fmla="*/ 585 w 612"/>
                <a:gd name="T45" fmla="*/ 347 h 729"/>
                <a:gd name="T46" fmla="*/ 563 w 612"/>
                <a:gd name="T47" fmla="*/ 367 h 729"/>
                <a:gd name="T48" fmla="*/ 571 w 612"/>
                <a:gd name="T49" fmla="*/ 389 h 729"/>
                <a:gd name="T50" fmla="*/ 580 w 612"/>
                <a:gd name="T51" fmla="*/ 415 h 729"/>
                <a:gd name="T52" fmla="*/ 568 w 612"/>
                <a:gd name="T53" fmla="*/ 423 h 729"/>
                <a:gd name="T54" fmla="*/ 559 w 612"/>
                <a:gd name="T55" fmla="*/ 428 h 729"/>
                <a:gd name="T56" fmla="*/ 560 w 612"/>
                <a:gd name="T57" fmla="*/ 441 h 729"/>
                <a:gd name="T58" fmla="*/ 565 w 612"/>
                <a:gd name="T59" fmla="*/ 446 h 729"/>
                <a:gd name="T60" fmla="*/ 569 w 612"/>
                <a:gd name="T61" fmla="*/ 465 h 729"/>
                <a:gd name="T62" fmla="*/ 559 w 612"/>
                <a:gd name="T63" fmla="*/ 476 h 729"/>
                <a:gd name="T64" fmla="*/ 562 w 612"/>
                <a:gd name="T65" fmla="*/ 511 h 729"/>
                <a:gd name="T66" fmla="*/ 572 w 612"/>
                <a:gd name="T67" fmla="*/ 537 h 729"/>
                <a:gd name="T68" fmla="*/ 514 w 612"/>
                <a:gd name="T69" fmla="*/ 586 h 729"/>
                <a:gd name="T70" fmla="*/ 472 w 612"/>
                <a:gd name="T71" fmla="*/ 590 h 729"/>
                <a:gd name="T72" fmla="*/ 410 w 612"/>
                <a:gd name="T73" fmla="*/ 640 h 729"/>
                <a:gd name="T74" fmla="*/ 414 w 612"/>
                <a:gd name="T75" fmla="*/ 688 h 729"/>
                <a:gd name="T76" fmla="*/ 93 w 612"/>
                <a:gd name="T77" fmla="*/ 72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2" h="729">
                  <a:moveTo>
                    <a:pt x="93" y="720"/>
                  </a:moveTo>
                  <a:cubicBezTo>
                    <a:pt x="92" y="720"/>
                    <a:pt x="90" y="720"/>
                    <a:pt x="88" y="720"/>
                  </a:cubicBezTo>
                  <a:cubicBezTo>
                    <a:pt x="100" y="705"/>
                    <a:pt x="111" y="689"/>
                    <a:pt x="119" y="671"/>
                  </a:cubicBezTo>
                  <a:cubicBezTo>
                    <a:pt x="125" y="658"/>
                    <a:pt x="129" y="645"/>
                    <a:pt x="131" y="631"/>
                  </a:cubicBezTo>
                  <a:cubicBezTo>
                    <a:pt x="136" y="609"/>
                    <a:pt x="134" y="584"/>
                    <a:pt x="126" y="554"/>
                  </a:cubicBezTo>
                  <a:cubicBezTo>
                    <a:pt x="118" y="521"/>
                    <a:pt x="99" y="492"/>
                    <a:pt x="79" y="466"/>
                  </a:cubicBezTo>
                  <a:cubicBezTo>
                    <a:pt x="77" y="463"/>
                    <a:pt x="74" y="460"/>
                    <a:pt x="72" y="457"/>
                  </a:cubicBezTo>
                  <a:cubicBezTo>
                    <a:pt x="70" y="455"/>
                    <a:pt x="68" y="453"/>
                    <a:pt x="66" y="450"/>
                  </a:cubicBezTo>
                  <a:cubicBezTo>
                    <a:pt x="57" y="439"/>
                    <a:pt x="50" y="428"/>
                    <a:pt x="44" y="418"/>
                  </a:cubicBezTo>
                  <a:cubicBezTo>
                    <a:pt x="44" y="418"/>
                    <a:pt x="44" y="418"/>
                    <a:pt x="44" y="418"/>
                  </a:cubicBezTo>
                  <a:cubicBezTo>
                    <a:pt x="21" y="380"/>
                    <a:pt x="7" y="341"/>
                    <a:pt x="2" y="302"/>
                  </a:cubicBezTo>
                  <a:cubicBezTo>
                    <a:pt x="0" y="285"/>
                    <a:pt x="0" y="269"/>
                    <a:pt x="1" y="253"/>
                  </a:cubicBezTo>
                  <a:cubicBezTo>
                    <a:pt x="1" y="248"/>
                    <a:pt x="2" y="243"/>
                    <a:pt x="3" y="238"/>
                  </a:cubicBezTo>
                  <a:cubicBezTo>
                    <a:pt x="3" y="235"/>
                    <a:pt x="3" y="233"/>
                    <a:pt x="4" y="230"/>
                  </a:cubicBezTo>
                  <a:cubicBezTo>
                    <a:pt x="5" y="219"/>
                    <a:pt x="8" y="209"/>
                    <a:pt x="11" y="198"/>
                  </a:cubicBezTo>
                  <a:cubicBezTo>
                    <a:pt x="13" y="193"/>
                    <a:pt x="15" y="187"/>
                    <a:pt x="17" y="181"/>
                  </a:cubicBezTo>
                  <a:cubicBezTo>
                    <a:pt x="17" y="180"/>
                    <a:pt x="18" y="178"/>
                    <a:pt x="18" y="177"/>
                  </a:cubicBezTo>
                  <a:cubicBezTo>
                    <a:pt x="19" y="173"/>
                    <a:pt x="21" y="169"/>
                    <a:pt x="23" y="166"/>
                  </a:cubicBezTo>
                  <a:cubicBezTo>
                    <a:pt x="20" y="164"/>
                    <a:pt x="20" y="164"/>
                    <a:pt x="20" y="164"/>
                  </a:cubicBezTo>
                  <a:cubicBezTo>
                    <a:pt x="23" y="166"/>
                    <a:pt x="23" y="166"/>
                    <a:pt x="23" y="166"/>
                  </a:cubicBezTo>
                  <a:cubicBezTo>
                    <a:pt x="35" y="139"/>
                    <a:pt x="51" y="108"/>
                    <a:pt x="75" y="82"/>
                  </a:cubicBezTo>
                  <a:cubicBezTo>
                    <a:pt x="75" y="82"/>
                    <a:pt x="75" y="82"/>
                    <a:pt x="75" y="82"/>
                  </a:cubicBezTo>
                  <a:cubicBezTo>
                    <a:pt x="76" y="81"/>
                    <a:pt x="76" y="81"/>
                    <a:pt x="76" y="81"/>
                  </a:cubicBezTo>
                  <a:cubicBezTo>
                    <a:pt x="79" y="78"/>
                    <a:pt x="82" y="75"/>
                    <a:pt x="86" y="71"/>
                  </a:cubicBezTo>
                  <a:cubicBezTo>
                    <a:pt x="87" y="70"/>
                    <a:pt x="88" y="69"/>
                    <a:pt x="90" y="68"/>
                  </a:cubicBezTo>
                  <a:cubicBezTo>
                    <a:pt x="97" y="62"/>
                    <a:pt x="104" y="56"/>
                    <a:pt x="111" y="51"/>
                  </a:cubicBezTo>
                  <a:cubicBezTo>
                    <a:pt x="126" y="41"/>
                    <a:pt x="142" y="32"/>
                    <a:pt x="159" y="25"/>
                  </a:cubicBezTo>
                  <a:cubicBezTo>
                    <a:pt x="192" y="11"/>
                    <a:pt x="228" y="3"/>
                    <a:pt x="268" y="0"/>
                  </a:cubicBezTo>
                  <a:cubicBezTo>
                    <a:pt x="275" y="0"/>
                    <a:pt x="282" y="0"/>
                    <a:pt x="289" y="0"/>
                  </a:cubicBezTo>
                  <a:cubicBezTo>
                    <a:pt x="320" y="0"/>
                    <a:pt x="347" y="3"/>
                    <a:pt x="371" y="10"/>
                  </a:cubicBezTo>
                  <a:cubicBezTo>
                    <a:pt x="394" y="17"/>
                    <a:pt x="416" y="27"/>
                    <a:pt x="440" y="44"/>
                  </a:cubicBezTo>
                  <a:cubicBezTo>
                    <a:pt x="460" y="57"/>
                    <a:pt x="478" y="76"/>
                    <a:pt x="489" y="96"/>
                  </a:cubicBezTo>
                  <a:cubicBezTo>
                    <a:pt x="494" y="106"/>
                    <a:pt x="500" y="117"/>
                    <a:pt x="502" y="129"/>
                  </a:cubicBezTo>
                  <a:cubicBezTo>
                    <a:pt x="504" y="140"/>
                    <a:pt x="505" y="153"/>
                    <a:pt x="506" y="164"/>
                  </a:cubicBezTo>
                  <a:cubicBezTo>
                    <a:pt x="507" y="176"/>
                    <a:pt x="508" y="188"/>
                    <a:pt x="510" y="199"/>
                  </a:cubicBezTo>
                  <a:cubicBezTo>
                    <a:pt x="513" y="218"/>
                    <a:pt x="519" y="233"/>
                    <a:pt x="533" y="247"/>
                  </a:cubicBezTo>
                  <a:cubicBezTo>
                    <a:pt x="537" y="252"/>
                    <a:pt x="544" y="256"/>
                    <a:pt x="549" y="259"/>
                  </a:cubicBezTo>
                  <a:cubicBezTo>
                    <a:pt x="551" y="260"/>
                    <a:pt x="553" y="261"/>
                    <a:pt x="555" y="262"/>
                  </a:cubicBezTo>
                  <a:cubicBezTo>
                    <a:pt x="559" y="265"/>
                    <a:pt x="559" y="265"/>
                    <a:pt x="559" y="265"/>
                  </a:cubicBezTo>
                  <a:cubicBezTo>
                    <a:pt x="572" y="273"/>
                    <a:pt x="585" y="282"/>
                    <a:pt x="597" y="291"/>
                  </a:cubicBezTo>
                  <a:cubicBezTo>
                    <a:pt x="600" y="294"/>
                    <a:pt x="611" y="303"/>
                    <a:pt x="612" y="309"/>
                  </a:cubicBezTo>
                  <a:cubicBezTo>
                    <a:pt x="612" y="309"/>
                    <a:pt x="612" y="309"/>
                    <a:pt x="612" y="309"/>
                  </a:cubicBezTo>
                  <a:cubicBezTo>
                    <a:pt x="612" y="314"/>
                    <a:pt x="611" y="330"/>
                    <a:pt x="603" y="336"/>
                  </a:cubicBezTo>
                  <a:cubicBezTo>
                    <a:pt x="601" y="338"/>
                    <a:pt x="598" y="339"/>
                    <a:pt x="596" y="341"/>
                  </a:cubicBezTo>
                  <a:cubicBezTo>
                    <a:pt x="593" y="342"/>
                    <a:pt x="593" y="342"/>
                    <a:pt x="593" y="342"/>
                  </a:cubicBezTo>
                  <a:cubicBezTo>
                    <a:pt x="590" y="344"/>
                    <a:pt x="587" y="346"/>
                    <a:pt x="585" y="347"/>
                  </a:cubicBezTo>
                  <a:cubicBezTo>
                    <a:pt x="584" y="348"/>
                    <a:pt x="582" y="349"/>
                    <a:pt x="581" y="349"/>
                  </a:cubicBezTo>
                  <a:cubicBezTo>
                    <a:pt x="574" y="353"/>
                    <a:pt x="565" y="358"/>
                    <a:pt x="563" y="367"/>
                  </a:cubicBezTo>
                  <a:cubicBezTo>
                    <a:pt x="561" y="376"/>
                    <a:pt x="566" y="382"/>
                    <a:pt x="569" y="386"/>
                  </a:cubicBezTo>
                  <a:cubicBezTo>
                    <a:pt x="570" y="387"/>
                    <a:pt x="571" y="388"/>
                    <a:pt x="571" y="389"/>
                  </a:cubicBezTo>
                  <a:cubicBezTo>
                    <a:pt x="574" y="393"/>
                    <a:pt x="575" y="396"/>
                    <a:pt x="576" y="398"/>
                  </a:cubicBezTo>
                  <a:cubicBezTo>
                    <a:pt x="579" y="404"/>
                    <a:pt x="580" y="410"/>
                    <a:pt x="580" y="415"/>
                  </a:cubicBezTo>
                  <a:cubicBezTo>
                    <a:pt x="579" y="418"/>
                    <a:pt x="572" y="421"/>
                    <a:pt x="568" y="423"/>
                  </a:cubicBezTo>
                  <a:cubicBezTo>
                    <a:pt x="568" y="423"/>
                    <a:pt x="568" y="423"/>
                    <a:pt x="568" y="423"/>
                  </a:cubicBezTo>
                  <a:cubicBezTo>
                    <a:pt x="567" y="423"/>
                    <a:pt x="567" y="424"/>
                    <a:pt x="566" y="424"/>
                  </a:cubicBezTo>
                  <a:cubicBezTo>
                    <a:pt x="564" y="425"/>
                    <a:pt x="561" y="426"/>
                    <a:pt x="559" y="428"/>
                  </a:cubicBezTo>
                  <a:cubicBezTo>
                    <a:pt x="557" y="430"/>
                    <a:pt x="556" y="432"/>
                    <a:pt x="556" y="434"/>
                  </a:cubicBezTo>
                  <a:cubicBezTo>
                    <a:pt x="556" y="437"/>
                    <a:pt x="558" y="439"/>
                    <a:pt x="560" y="441"/>
                  </a:cubicBezTo>
                  <a:cubicBezTo>
                    <a:pt x="561" y="441"/>
                    <a:pt x="561" y="441"/>
                    <a:pt x="561" y="441"/>
                  </a:cubicBezTo>
                  <a:cubicBezTo>
                    <a:pt x="562" y="443"/>
                    <a:pt x="564" y="445"/>
                    <a:pt x="565" y="446"/>
                  </a:cubicBezTo>
                  <a:cubicBezTo>
                    <a:pt x="569" y="452"/>
                    <a:pt x="573" y="461"/>
                    <a:pt x="570" y="464"/>
                  </a:cubicBezTo>
                  <a:cubicBezTo>
                    <a:pt x="569" y="465"/>
                    <a:pt x="569" y="465"/>
                    <a:pt x="569" y="465"/>
                  </a:cubicBezTo>
                  <a:cubicBezTo>
                    <a:pt x="569" y="466"/>
                    <a:pt x="568" y="466"/>
                    <a:pt x="567" y="467"/>
                  </a:cubicBezTo>
                  <a:cubicBezTo>
                    <a:pt x="564" y="471"/>
                    <a:pt x="561" y="474"/>
                    <a:pt x="559" y="476"/>
                  </a:cubicBezTo>
                  <a:cubicBezTo>
                    <a:pt x="556" y="481"/>
                    <a:pt x="552" y="489"/>
                    <a:pt x="558" y="502"/>
                  </a:cubicBezTo>
                  <a:cubicBezTo>
                    <a:pt x="559" y="505"/>
                    <a:pt x="561" y="508"/>
                    <a:pt x="562" y="511"/>
                  </a:cubicBezTo>
                  <a:cubicBezTo>
                    <a:pt x="563" y="512"/>
                    <a:pt x="563" y="512"/>
                    <a:pt x="563" y="512"/>
                  </a:cubicBezTo>
                  <a:cubicBezTo>
                    <a:pt x="567" y="520"/>
                    <a:pt x="571" y="528"/>
                    <a:pt x="572" y="537"/>
                  </a:cubicBezTo>
                  <a:cubicBezTo>
                    <a:pt x="575" y="552"/>
                    <a:pt x="567" y="562"/>
                    <a:pt x="552" y="574"/>
                  </a:cubicBezTo>
                  <a:cubicBezTo>
                    <a:pt x="542" y="581"/>
                    <a:pt x="523" y="585"/>
                    <a:pt x="514" y="586"/>
                  </a:cubicBezTo>
                  <a:cubicBezTo>
                    <a:pt x="501" y="588"/>
                    <a:pt x="489" y="589"/>
                    <a:pt x="477" y="590"/>
                  </a:cubicBezTo>
                  <a:cubicBezTo>
                    <a:pt x="472" y="590"/>
                    <a:pt x="472" y="590"/>
                    <a:pt x="472" y="590"/>
                  </a:cubicBezTo>
                  <a:cubicBezTo>
                    <a:pt x="451" y="592"/>
                    <a:pt x="421" y="594"/>
                    <a:pt x="413" y="622"/>
                  </a:cubicBezTo>
                  <a:cubicBezTo>
                    <a:pt x="411" y="628"/>
                    <a:pt x="411" y="634"/>
                    <a:pt x="410" y="640"/>
                  </a:cubicBezTo>
                  <a:cubicBezTo>
                    <a:pt x="410" y="643"/>
                    <a:pt x="410" y="643"/>
                    <a:pt x="410" y="643"/>
                  </a:cubicBezTo>
                  <a:cubicBezTo>
                    <a:pt x="409" y="660"/>
                    <a:pt x="411" y="675"/>
                    <a:pt x="414" y="688"/>
                  </a:cubicBezTo>
                  <a:cubicBezTo>
                    <a:pt x="418" y="702"/>
                    <a:pt x="423" y="716"/>
                    <a:pt x="429" y="729"/>
                  </a:cubicBezTo>
                  <a:cubicBezTo>
                    <a:pt x="93" y="720"/>
                    <a:pt x="93" y="720"/>
                    <a:pt x="93" y="7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76">
              <a:extLst>
                <a:ext uri="{FF2B5EF4-FFF2-40B4-BE49-F238E27FC236}">
                  <a16:creationId xmlns:a16="http://schemas.microsoft.com/office/drawing/2014/main" id="{2DDBB17B-57AD-4275-B3A4-6357DE9A0AC0}"/>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9" name="Freeform 77">
              <a:extLst>
                <a:ext uri="{FF2B5EF4-FFF2-40B4-BE49-F238E27FC236}">
                  <a16:creationId xmlns:a16="http://schemas.microsoft.com/office/drawing/2014/main" id="{6F91D759-CBC5-4381-AC70-74B7B268FD40}"/>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0" name="Freeform 78">
              <a:extLst>
                <a:ext uri="{FF2B5EF4-FFF2-40B4-BE49-F238E27FC236}">
                  <a16:creationId xmlns:a16="http://schemas.microsoft.com/office/drawing/2014/main" id="{BDA20667-CCC7-4BB9-97E4-6608B09D7F2C}"/>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Freeform 79">
              <a:extLst>
                <a:ext uri="{FF2B5EF4-FFF2-40B4-BE49-F238E27FC236}">
                  <a16:creationId xmlns:a16="http://schemas.microsoft.com/office/drawing/2014/main" id="{9107C5C9-D53B-42CC-AA80-C88A0694C73F}"/>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2" name="Rectangle 80">
              <a:extLst>
                <a:ext uri="{FF2B5EF4-FFF2-40B4-BE49-F238E27FC236}">
                  <a16:creationId xmlns:a16="http://schemas.microsoft.com/office/drawing/2014/main" id="{FAC1D464-3BFF-4DF4-AF41-A81572A40EF5}"/>
                </a:ext>
              </a:extLst>
            </p:cNvPr>
            <p:cNvSpPr>
              <a:spLocks noChangeArrowheads="1"/>
            </p:cNvSpPr>
            <p:nvPr/>
          </p:nvSpPr>
          <p:spPr bwMode="auto">
            <a:xfrm>
              <a:off x="7868275" y="3997272"/>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3" name="Rectangle 81">
              <a:extLst>
                <a:ext uri="{FF2B5EF4-FFF2-40B4-BE49-F238E27FC236}">
                  <a16:creationId xmlns:a16="http://schemas.microsoft.com/office/drawing/2014/main" id="{58AB57E2-35BA-4D98-9D58-C95C9FA53EFE}"/>
                </a:ext>
              </a:extLst>
            </p:cNvPr>
            <p:cNvSpPr>
              <a:spLocks noChangeArrowheads="1"/>
            </p:cNvSpPr>
            <p:nvPr/>
          </p:nvSpPr>
          <p:spPr bwMode="auto">
            <a:xfrm>
              <a:off x="7825533" y="4310712"/>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4" name="Rectangle 82">
              <a:extLst>
                <a:ext uri="{FF2B5EF4-FFF2-40B4-BE49-F238E27FC236}">
                  <a16:creationId xmlns:a16="http://schemas.microsoft.com/office/drawing/2014/main" id="{BACCEAC1-F03B-4647-8C9A-B32768EC21B0}"/>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5" name="Rectangle 83">
              <a:extLst>
                <a:ext uri="{FF2B5EF4-FFF2-40B4-BE49-F238E27FC236}">
                  <a16:creationId xmlns:a16="http://schemas.microsoft.com/office/drawing/2014/main" id="{10269054-3A07-4FFD-802D-093A6BDF032D}"/>
                </a:ext>
              </a:extLst>
            </p:cNvPr>
            <p:cNvSpPr>
              <a:spLocks noChangeArrowheads="1"/>
            </p:cNvSpPr>
            <p:nvPr/>
          </p:nvSpPr>
          <p:spPr bwMode="auto">
            <a:xfrm>
              <a:off x="7849753" y="4347755"/>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6" name="Rectangle 84">
              <a:extLst>
                <a:ext uri="{FF2B5EF4-FFF2-40B4-BE49-F238E27FC236}">
                  <a16:creationId xmlns:a16="http://schemas.microsoft.com/office/drawing/2014/main" id="{B5DC9955-401D-4664-943D-D11E399C7019}"/>
                </a:ext>
              </a:extLst>
            </p:cNvPr>
            <p:cNvSpPr>
              <a:spLocks noChangeArrowheads="1"/>
            </p:cNvSpPr>
            <p:nvPr/>
          </p:nvSpPr>
          <p:spPr bwMode="auto">
            <a:xfrm>
              <a:off x="7873973" y="4427540"/>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7" name="Rectangle 85">
              <a:extLst>
                <a:ext uri="{FF2B5EF4-FFF2-40B4-BE49-F238E27FC236}">
                  <a16:creationId xmlns:a16="http://schemas.microsoft.com/office/drawing/2014/main" id="{FA88204A-339E-4AFD-976B-2F3D9653179A}"/>
                </a:ext>
              </a:extLst>
            </p:cNvPr>
            <p:cNvSpPr>
              <a:spLocks noChangeArrowheads="1"/>
            </p:cNvSpPr>
            <p:nvPr/>
          </p:nvSpPr>
          <p:spPr bwMode="auto">
            <a:xfrm>
              <a:off x="7992225" y="3725149"/>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8" name="Freeform 86">
              <a:extLst>
                <a:ext uri="{FF2B5EF4-FFF2-40B4-BE49-F238E27FC236}">
                  <a16:creationId xmlns:a16="http://schemas.microsoft.com/office/drawing/2014/main" id="{D580EE10-B1C6-4797-9A7B-DFF471733434}"/>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9" name="Freeform 87">
              <a:extLst>
                <a:ext uri="{FF2B5EF4-FFF2-40B4-BE49-F238E27FC236}">
                  <a16:creationId xmlns:a16="http://schemas.microsoft.com/office/drawing/2014/main" id="{67F9873B-A878-440A-BA5D-080BF8B1820C}"/>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88">
              <a:extLst>
                <a:ext uri="{FF2B5EF4-FFF2-40B4-BE49-F238E27FC236}">
                  <a16:creationId xmlns:a16="http://schemas.microsoft.com/office/drawing/2014/main" id="{58740E5C-CBD0-4ADD-AD8C-7634FCA6F761}"/>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1" name="Freeform 89">
              <a:extLst>
                <a:ext uri="{FF2B5EF4-FFF2-40B4-BE49-F238E27FC236}">
                  <a16:creationId xmlns:a16="http://schemas.microsoft.com/office/drawing/2014/main" id="{958A9BD9-06A5-42FC-819E-0A92DF2F145C}"/>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2" name="Rectangle 90">
              <a:extLst>
                <a:ext uri="{FF2B5EF4-FFF2-40B4-BE49-F238E27FC236}">
                  <a16:creationId xmlns:a16="http://schemas.microsoft.com/office/drawing/2014/main" id="{1B7E2A5E-98CC-448B-ACEB-D5DA054257A1}"/>
                </a:ext>
              </a:extLst>
            </p:cNvPr>
            <p:cNvSpPr>
              <a:spLocks noChangeArrowheads="1"/>
            </p:cNvSpPr>
            <p:nvPr/>
          </p:nvSpPr>
          <p:spPr bwMode="auto">
            <a:xfrm>
              <a:off x="7868275" y="3997272"/>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3" name="Freeform 91">
              <a:extLst>
                <a:ext uri="{FF2B5EF4-FFF2-40B4-BE49-F238E27FC236}">
                  <a16:creationId xmlns:a16="http://schemas.microsoft.com/office/drawing/2014/main" id="{30BBB294-3F76-4D5A-8F98-80BA08AD0738}"/>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Freeform 92">
              <a:extLst>
                <a:ext uri="{FF2B5EF4-FFF2-40B4-BE49-F238E27FC236}">
                  <a16:creationId xmlns:a16="http://schemas.microsoft.com/office/drawing/2014/main" id="{54C54D79-6AE7-46F3-AA18-4D65E9280E26}"/>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5" name="Rectangle 93">
              <a:extLst>
                <a:ext uri="{FF2B5EF4-FFF2-40B4-BE49-F238E27FC236}">
                  <a16:creationId xmlns:a16="http://schemas.microsoft.com/office/drawing/2014/main" id="{0608D762-6C87-4579-854F-D41CAA992D83}"/>
                </a:ext>
              </a:extLst>
            </p:cNvPr>
            <p:cNvSpPr>
              <a:spLocks noChangeArrowheads="1"/>
            </p:cNvSpPr>
            <p:nvPr/>
          </p:nvSpPr>
          <p:spPr bwMode="auto">
            <a:xfrm>
              <a:off x="7825533" y="4310712"/>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6" name="Rectangle 94">
              <a:extLst>
                <a:ext uri="{FF2B5EF4-FFF2-40B4-BE49-F238E27FC236}">
                  <a16:creationId xmlns:a16="http://schemas.microsoft.com/office/drawing/2014/main" id="{B733855F-FD6F-4C7F-A5F8-E6B61D94CBAC}"/>
                </a:ext>
              </a:extLst>
            </p:cNvPr>
            <p:cNvSpPr>
              <a:spLocks noChangeArrowheads="1"/>
            </p:cNvSpPr>
            <p:nvPr/>
          </p:nvSpPr>
          <p:spPr bwMode="auto">
            <a:xfrm>
              <a:off x="7831232" y="4316411"/>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7" name="Rectangle 95">
              <a:extLst>
                <a:ext uri="{FF2B5EF4-FFF2-40B4-BE49-F238E27FC236}">
                  <a16:creationId xmlns:a16="http://schemas.microsoft.com/office/drawing/2014/main" id="{06C5BF13-1D71-4338-951B-CA4AAA5A0400}"/>
                </a:ext>
              </a:extLst>
            </p:cNvPr>
            <p:cNvSpPr>
              <a:spLocks noChangeArrowheads="1"/>
            </p:cNvSpPr>
            <p:nvPr/>
          </p:nvSpPr>
          <p:spPr bwMode="auto">
            <a:xfrm>
              <a:off x="7849753" y="4347755"/>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8" name="Rectangle 96">
              <a:extLst>
                <a:ext uri="{FF2B5EF4-FFF2-40B4-BE49-F238E27FC236}">
                  <a16:creationId xmlns:a16="http://schemas.microsoft.com/office/drawing/2014/main" id="{3DEF7735-4BAA-40EC-8ABD-26E0058C153E}"/>
                </a:ext>
              </a:extLst>
            </p:cNvPr>
            <p:cNvSpPr>
              <a:spLocks noChangeArrowheads="1"/>
            </p:cNvSpPr>
            <p:nvPr/>
          </p:nvSpPr>
          <p:spPr bwMode="auto">
            <a:xfrm>
              <a:off x="7849753" y="4347755"/>
              <a:ext cx="1425" cy="56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9" name="Rectangle 97">
              <a:extLst>
                <a:ext uri="{FF2B5EF4-FFF2-40B4-BE49-F238E27FC236}">
                  <a16:creationId xmlns:a16="http://schemas.microsoft.com/office/drawing/2014/main" id="{E66C66E2-D9D3-43C3-8811-2C79A8D534DB}"/>
                </a:ext>
              </a:extLst>
            </p:cNvPr>
            <p:cNvSpPr>
              <a:spLocks noChangeArrowheads="1"/>
            </p:cNvSpPr>
            <p:nvPr/>
          </p:nvSpPr>
          <p:spPr bwMode="auto">
            <a:xfrm>
              <a:off x="7855452" y="4360578"/>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0" name="Rectangle 98">
              <a:extLst>
                <a:ext uri="{FF2B5EF4-FFF2-40B4-BE49-F238E27FC236}">
                  <a16:creationId xmlns:a16="http://schemas.microsoft.com/office/drawing/2014/main" id="{4B692F27-994D-4F9F-8B95-6E34994F396A}"/>
                </a:ext>
              </a:extLst>
            </p:cNvPr>
            <p:cNvSpPr>
              <a:spLocks noChangeArrowheads="1"/>
            </p:cNvSpPr>
            <p:nvPr/>
          </p:nvSpPr>
          <p:spPr bwMode="auto">
            <a:xfrm>
              <a:off x="7873973" y="4427540"/>
              <a:ext cx="1425" cy="1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Freeform 99">
              <a:extLst>
                <a:ext uri="{FF2B5EF4-FFF2-40B4-BE49-F238E27FC236}">
                  <a16:creationId xmlns:a16="http://schemas.microsoft.com/office/drawing/2014/main" id="{1194829B-7478-49B9-8039-2E4FB63202D0}"/>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2" name="Freeform 100">
              <a:extLst>
                <a:ext uri="{FF2B5EF4-FFF2-40B4-BE49-F238E27FC236}">
                  <a16:creationId xmlns:a16="http://schemas.microsoft.com/office/drawing/2014/main" id="{BD2BFE2D-961F-494D-B26D-05BC31FACB43}"/>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3" name="Freeform 101">
              <a:extLst>
                <a:ext uri="{FF2B5EF4-FFF2-40B4-BE49-F238E27FC236}">
                  <a16:creationId xmlns:a16="http://schemas.microsoft.com/office/drawing/2014/main" id="{469441AF-FC19-4B1D-A6E8-75E4229487B4}"/>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4" name="Freeform 102">
              <a:extLst>
                <a:ext uri="{FF2B5EF4-FFF2-40B4-BE49-F238E27FC236}">
                  <a16:creationId xmlns:a16="http://schemas.microsoft.com/office/drawing/2014/main" id="{9B538D0D-3770-4A14-80BF-2E2896612E96}"/>
                </a:ext>
              </a:extLst>
            </p:cNvPr>
            <p:cNvSpPr>
              <a:spLocks/>
            </p:cNvSpPr>
            <p:nvPr/>
          </p:nvSpPr>
          <p:spPr bwMode="auto">
            <a:xfrm>
              <a:off x="4272260"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3" name="Объект 2">
            <a:extLst>
              <a:ext uri="{FF2B5EF4-FFF2-40B4-BE49-F238E27FC236}">
                <a16:creationId xmlns:a16="http://schemas.microsoft.com/office/drawing/2014/main" id="{4F822815-BFFA-4097-A9C2-7EC7F481FBB4}"/>
              </a:ext>
            </a:extLst>
          </p:cNvPr>
          <p:cNvSpPr>
            <a:spLocks noGrp="1"/>
          </p:cNvSpPr>
          <p:nvPr>
            <p:ph idx="1"/>
          </p:nvPr>
        </p:nvSpPr>
        <p:spPr>
          <a:xfrm>
            <a:off x="5835017" y="1211466"/>
            <a:ext cx="6058113" cy="4180510"/>
          </a:xfrm>
        </p:spPr>
        <p:txBody>
          <a:bodyPr>
            <a:noAutofit/>
          </a:bodyPr>
          <a:lstStyle/>
          <a:p>
            <a:pPr marL="571500" indent="-342900">
              <a:lnSpc>
                <a:spcPct val="100000"/>
              </a:lnSpc>
              <a:spcAft>
                <a:spcPts val="1000"/>
              </a:spcAft>
            </a:pPr>
            <a:r>
              <a:rPr lang="ru-RU" sz="2400" b="1" dirty="0">
                <a:solidFill>
                  <a:schemeClr val="bg2">
                    <a:lumMod val="25000"/>
                  </a:schemeClr>
                </a:solidFill>
                <a:effectLst/>
                <a:ea typeface="Times New Roman" panose="02020603050405020304" pitchFamily="18" charset="0"/>
                <a:cs typeface="Times New Roman" panose="02020603050405020304" pitchFamily="18" charset="0"/>
              </a:rPr>
              <a:t>выяснения готовности класса к изучению нового материала</a:t>
            </a:r>
          </a:p>
          <a:p>
            <a:pPr marL="571500" indent="-342900">
              <a:lnSpc>
                <a:spcPct val="100000"/>
              </a:lnSpc>
              <a:spcAft>
                <a:spcPts val="1000"/>
              </a:spcAft>
            </a:pPr>
            <a:r>
              <a:rPr lang="ru-RU" sz="2400" b="1" dirty="0">
                <a:solidFill>
                  <a:schemeClr val="bg2">
                    <a:lumMod val="25000"/>
                  </a:schemeClr>
                </a:solidFill>
                <a:effectLst/>
                <a:ea typeface="Times New Roman" panose="02020603050405020304" pitchFamily="18" charset="0"/>
                <a:cs typeface="Times New Roman" panose="02020603050405020304" pitchFamily="18" charset="0"/>
              </a:rPr>
              <a:t>определения сформированности понятий</a:t>
            </a:r>
            <a:endParaRPr lang="ru-RU" sz="2400" b="1" dirty="0">
              <a:solidFill>
                <a:schemeClr val="bg2">
                  <a:lumMod val="25000"/>
                </a:schemeClr>
              </a:solidFill>
              <a:ea typeface="Times New Roman" panose="02020603050405020304" pitchFamily="18" charset="0"/>
              <a:cs typeface="Times New Roman" panose="02020603050405020304" pitchFamily="18" charset="0"/>
            </a:endParaRPr>
          </a:p>
          <a:p>
            <a:pPr marL="571500" indent="-342900">
              <a:lnSpc>
                <a:spcPct val="100000"/>
              </a:lnSpc>
              <a:spcAft>
                <a:spcPts val="1000"/>
              </a:spcAft>
            </a:pPr>
            <a:r>
              <a:rPr lang="ru-RU" sz="2400" b="1" dirty="0">
                <a:solidFill>
                  <a:schemeClr val="bg2">
                    <a:lumMod val="25000"/>
                  </a:schemeClr>
                </a:solidFill>
                <a:effectLst/>
                <a:ea typeface="Times New Roman" panose="02020603050405020304" pitchFamily="18" charset="0"/>
                <a:cs typeface="Times New Roman" panose="02020603050405020304" pitchFamily="18" charset="0"/>
              </a:rPr>
              <a:t>проверки домашних заданий</a:t>
            </a:r>
            <a:endParaRPr lang="ru-RU" sz="2400" b="1" dirty="0">
              <a:solidFill>
                <a:schemeClr val="bg2">
                  <a:lumMod val="25000"/>
                </a:schemeClr>
              </a:solidFill>
              <a:ea typeface="Times New Roman" panose="02020603050405020304" pitchFamily="18" charset="0"/>
              <a:cs typeface="Times New Roman" panose="02020603050405020304" pitchFamily="18" charset="0"/>
            </a:endParaRPr>
          </a:p>
          <a:p>
            <a:pPr marL="571500" indent="-342900">
              <a:lnSpc>
                <a:spcPct val="100000"/>
              </a:lnSpc>
              <a:spcAft>
                <a:spcPts val="1000"/>
              </a:spcAft>
            </a:pPr>
            <a:r>
              <a:rPr lang="ru-RU" sz="2400" b="1" dirty="0">
                <a:solidFill>
                  <a:schemeClr val="bg2">
                    <a:lumMod val="25000"/>
                  </a:schemeClr>
                </a:solidFill>
                <a:effectLst/>
                <a:ea typeface="Times New Roman" panose="02020603050405020304" pitchFamily="18" charset="0"/>
                <a:cs typeface="Times New Roman" panose="02020603050405020304" pitchFamily="18" charset="0"/>
              </a:rPr>
              <a:t>поэтапной или окончательной проверки учебного материала, только что </a:t>
            </a:r>
          </a:p>
          <a:p>
            <a:pPr marL="571500" indent="-342900">
              <a:lnSpc>
                <a:spcPct val="100000"/>
              </a:lnSpc>
              <a:spcAft>
                <a:spcPts val="1000"/>
              </a:spcAft>
            </a:pPr>
            <a:r>
              <a:rPr lang="ru-RU" sz="2400" b="1" dirty="0">
                <a:solidFill>
                  <a:schemeClr val="bg2">
                    <a:lumMod val="25000"/>
                  </a:schemeClr>
                </a:solidFill>
                <a:effectLst/>
                <a:ea typeface="Times New Roman" panose="02020603050405020304" pitchFamily="18" charset="0"/>
                <a:cs typeface="Times New Roman" panose="02020603050405020304" pitchFamily="18" charset="0"/>
              </a:rPr>
              <a:t>разобранного на уроке</a:t>
            </a:r>
            <a:br>
              <a:rPr lang="ru-RU" sz="2400" b="1" dirty="0">
                <a:solidFill>
                  <a:schemeClr val="bg2">
                    <a:lumMod val="25000"/>
                  </a:schemeClr>
                </a:solidFill>
                <a:effectLst/>
                <a:ea typeface="Times New Roman" panose="02020603050405020304" pitchFamily="18" charset="0"/>
                <a:cs typeface="Times New Roman" panose="02020603050405020304" pitchFamily="18" charset="0"/>
              </a:rPr>
            </a:br>
            <a:r>
              <a:rPr lang="ru-RU" sz="2400" b="1" dirty="0">
                <a:solidFill>
                  <a:schemeClr val="bg2">
                    <a:lumMod val="25000"/>
                  </a:schemeClr>
                </a:solidFill>
                <a:effectLst/>
                <a:ea typeface="Times New Roman" panose="02020603050405020304" pitchFamily="18" charset="0"/>
                <a:cs typeface="Times New Roman" panose="02020603050405020304" pitchFamily="18" charset="0"/>
              </a:rPr>
              <a:t>при подготовке к выполнению практических и лабораторных работ.</a:t>
            </a:r>
            <a:r>
              <a:rPr lang="ru-RU" sz="2400" dirty="0">
                <a:solidFill>
                  <a:schemeClr val="bg2">
                    <a:lumMod val="25000"/>
                  </a:schemeClr>
                </a:solidFill>
                <a:effectLst/>
                <a:ea typeface="Times New Roman" panose="02020603050405020304" pitchFamily="18" charset="0"/>
                <a:cs typeface="Times New Roman" panose="02020603050405020304" pitchFamily="18" charset="0"/>
              </a:rPr>
              <a:t> </a:t>
            </a:r>
            <a:endParaRPr lang="ru-RU" sz="2400" dirty="0">
              <a:solidFill>
                <a:schemeClr val="bg2">
                  <a:lumMod val="25000"/>
                </a:schemeClr>
              </a:solidFill>
              <a:effectLst/>
              <a:ea typeface="Calibri" panose="020F0502020204030204" pitchFamily="34" charset="0"/>
              <a:cs typeface="Times New Roman" panose="02020603050405020304" pitchFamily="18" charset="0"/>
            </a:endParaRPr>
          </a:p>
        </p:txBody>
      </p:sp>
      <p:sp>
        <p:nvSpPr>
          <p:cNvPr id="96" name="Прямоугольник 95">
            <a:extLst>
              <a:ext uri="{FF2B5EF4-FFF2-40B4-BE49-F238E27FC236}">
                <a16:creationId xmlns:a16="http://schemas.microsoft.com/office/drawing/2014/main" id="{131B4926-2031-44E4-AF62-DA41519EE848}"/>
              </a:ext>
            </a:extLst>
          </p:cNvPr>
          <p:cNvSpPr/>
          <p:nvPr/>
        </p:nvSpPr>
        <p:spPr>
          <a:xfrm>
            <a:off x="1472141" y="2929218"/>
            <a:ext cx="3096994" cy="2622000"/>
          </a:xfrm>
          <a:prstGeom prst="rect">
            <a:avLst/>
          </a:prstGeom>
        </p:spPr>
        <p:txBody>
          <a:bodyPr wrap="square">
            <a:spAutoFit/>
          </a:bodyPr>
          <a:lstStyle/>
          <a:p>
            <a:pPr indent="0" algn="ctr">
              <a:lnSpc>
                <a:spcPct val="115000"/>
              </a:lnSpc>
              <a:spcAft>
                <a:spcPts val="1000"/>
              </a:spcAft>
              <a:buNone/>
            </a:pPr>
            <a:r>
              <a:rPr lang="ru-RU" b="1" dirty="0">
                <a:solidFill>
                  <a:schemeClr val="bg1"/>
                </a:solidFill>
                <a:ea typeface="Times New Roman" panose="02020603050405020304" pitchFamily="18" charset="0"/>
                <a:cs typeface="Times New Roman" panose="02020603050405020304" pitchFamily="18" charset="0"/>
              </a:rPr>
              <a:t>При фронтальном опросе за короткое время проверяется состояние знаний учащихся всего класса по определенному вопросу или группе вопросов. Эта форма проверки используется для: </a:t>
            </a:r>
            <a:br>
              <a:rPr lang="ru-RU" b="1" dirty="0">
                <a:solidFill>
                  <a:schemeClr val="bg1"/>
                </a:solidFill>
                <a:ea typeface="Times New Roman" panose="02020603050405020304" pitchFamily="18" charset="0"/>
                <a:cs typeface="Times New Roman" panose="02020603050405020304" pitchFamily="18" charset="0"/>
              </a:rPr>
            </a:br>
            <a:endParaRPr lang="ru-RU" b="1" dirty="0">
              <a:solidFill>
                <a:schemeClr val="bg1"/>
              </a:solidFill>
            </a:endParaRPr>
          </a:p>
        </p:txBody>
      </p:sp>
      <p:sp>
        <p:nvSpPr>
          <p:cNvPr id="97" name="Прямоугольник 96">
            <a:extLst>
              <a:ext uri="{FF2B5EF4-FFF2-40B4-BE49-F238E27FC236}">
                <a16:creationId xmlns:a16="http://schemas.microsoft.com/office/drawing/2014/main" id="{AFB9A0DF-992D-4559-AC07-51DED0798CE3}"/>
              </a:ext>
            </a:extLst>
          </p:cNvPr>
          <p:cNvSpPr/>
          <p:nvPr/>
        </p:nvSpPr>
        <p:spPr>
          <a:xfrm>
            <a:off x="594249" y="1309745"/>
            <a:ext cx="3667307" cy="1487330"/>
          </a:xfrm>
          <a:prstGeom prst="rect">
            <a:avLst/>
          </a:prstGeom>
        </p:spPr>
        <p:txBody>
          <a:bodyPr wrap="square">
            <a:spAutoFit/>
          </a:bodyPr>
          <a:lstStyle/>
          <a:p>
            <a:pPr indent="0" algn="ctr">
              <a:lnSpc>
                <a:spcPct val="115000"/>
              </a:lnSpc>
              <a:spcAft>
                <a:spcPts val="1000"/>
              </a:spcAft>
              <a:buNone/>
            </a:pPr>
            <a:r>
              <a:rPr lang="ru-RU" sz="2000" b="1" dirty="0">
                <a:solidFill>
                  <a:schemeClr val="bg1"/>
                </a:solidFill>
                <a:ea typeface="Times New Roman" panose="02020603050405020304" pitchFamily="18" charset="0"/>
                <a:cs typeface="Times New Roman" panose="02020603050405020304" pitchFamily="18" charset="0"/>
              </a:rPr>
              <a:t>На уроках контроль знаний учащихся осуществляется в виде фронтальной и индивидуальной проверки.</a:t>
            </a:r>
          </a:p>
        </p:txBody>
      </p:sp>
    </p:spTree>
    <p:extLst>
      <p:ext uri="{BB962C8B-B14F-4D97-AF65-F5344CB8AC3E}">
        <p14:creationId xmlns:p14="http://schemas.microsoft.com/office/powerpoint/2010/main" val="379398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7"/>
                                        </p:tgtEl>
                                        <p:attrNameLst>
                                          <p:attrName>style.visibility</p:attrName>
                                        </p:attrNameLst>
                                      </p:cBhvr>
                                      <p:to>
                                        <p:strVal val="visible"/>
                                      </p:to>
                                    </p:set>
                                    <p:anim calcmode="lin" valueType="num">
                                      <p:cBhvr additive="base">
                                        <p:cTn id="11" dur="500" fill="hold"/>
                                        <p:tgtEl>
                                          <p:spTgt spid="97"/>
                                        </p:tgtEl>
                                        <p:attrNameLst>
                                          <p:attrName>ppt_x</p:attrName>
                                        </p:attrNameLst>
                                      </p:cBhvr>
                                      <p:tavLst>
                                        <p:tav tm="0">
                                          <p:val>
                                            <p:strVal val="#ppt_x"/>
                                          </p:val>
                                        </p:tav>
                                        <p:tav tm="100000">
                                          <p:val>
                                            <p:strVal val="#ppt_x"/>
                                          </p:val>
                                        </p:tav>
                                      </p:tavLst>
                                    </p:anim>
                                    <p:anim calcmode="lin" valueType="num">
                                      <p:cBhvr additive="base">
                                        <p:cTn id="12" dur="500" fill="hold"/>
                                        <p:tgtEl>
                                          <p:spTgt spid="9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6"/>
                                        </p:tgtEl>
                                        <p:attrNameLst>
                                          <p:attrName>style.visibility</p:attrName>
                                        </p:attrNameLst>
                                      </p:cBhvr>
                                      <p:to>
                                        <p:strVal val="visible"/>
                                      </p:to>
                                    </p:set>
                                    <p:anim calcmode="lin" valueType="num">
                                      <p:cBhvr additive="base">
                                        <p:cTn id="15" dur="500" fill="hold"/>
                                        <p:tgtEl>
                                          <p:spTgt spid="96"/>
                                        </p:tgtEl>
                                        <p:attrNameLst>
                                          <p:attrName>ppt_x</p:attrName>
                                        </p:attrNameLst>
                                      </p:cBhvr>
                                      <p:tavLst>
                                        <p:tav tm="0">
                                          <p:val>
                                            <p:strVal val="#ppt_x"/>
                                          </p:val>
                                        </p:tav>
                                        <p:tav tm="100000">
                                          <p:val>
                                            <p:strVal val="#ppt_x"/>
                                          </p:val>
                                        </p:tav>
                                      </p:tavLst>
                                    </p:anim>
                                    <p:anim calcmode="lin" valueType="num">
                                      <p:cBhvr additive="base">
                                        <p:cTn id="16"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5"/>
                                        </p:tgtEl>
                                        <p:attrNameLst>
                                          <p:attrName>style.visibility</p:attrName>
                                        </p:attrNameLst>
                                      </p:cBhvr>
                                      <p:to>
                                        <p:strVal val="visible"/>
                                      </p:to>
                                    </p:set>
                                    <p:animEffect transition="in" filter="fade">
                                      <p:cBhvr>
                                        <p:cTn id="21" dur="500"/>
                                        <p:tgtEl>
                                          <p:spTgt spid="9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3" grpId="0" build="p"/>
      <p:bldP spid="96" grpId="0"/>
      <p:bldP spid="9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CDD366-0C31-44F9-9CC8-658B6E32E1E9}"/>
              </a:ext>
            </a:extLst>
          </p:cNvPr>
          <p:cNvSpPr>
            <a:spLocks noGrp="1"/>
          </p:cNvSpPr>
          <p:nvPr>
            <p:ph idx="1"/>
          </p:nvPr>
        </p:nvSpPr>
        <p:spPr>
          <a:xfrm>
            <a:off x="838200" y="272716"/>
            <a:ext cx="10515600" cy="5904247"/>
          </a:xfrm>
        </p:spPr>
        <p:txBody>
          <a:bodyPr>
            <a:normAutofit/>
          </a:bodyPr>
          <a:lstStyle/>
          <a:p>
            <a:pPr indent="0">
              <a:lnSpc>
                <a:spcPct val="115000"/>
              </a:lnSpc>
              <a:spcAft>
                <a:spcPts val="1000"/>
              </a:spcAft>
              <a:buNone/>
            </a:pPr>
            <a:r>
              <a:rPr lang="ru-RU" sz="3200" dirty="0">
                <a:solidFill>
                  <a:schemeClr val="bg2">
                    <a:lumMod val="25000"/>
                  </a:schemeClr>
                </a:solidFill>
                <a:effectLst/>
                <a:ea typeface="Times New Roman" panose="02020603050405020304" pitchFamily="18" charset="0"/>
                <a:cs typeface="Times New Roman" panose="02020603050405020304" pitchFamily="18" charset="0"/>
              </a:rPr>
              <a:t>В процессе устного опроса можно использовать </a:t>
            </a:r>
            <a:r>
              <a:rPr lang="ru-RU" sz="3900" b="1" dirty="0">
                <a:solidFill>
                  <a:srgbClr val="2F5597"/>
                </a:solidFill>
                <a:effectLst/>
                <a:ea typeface="Times New Roman" panose="02020603050405020304" pitchFamily="18" charset="0"/>
                <a:cs typeface="Times New Roman" panose="02020603050405020304" pitchFamily="18" charset="0"/>
              </a:rPr>
              <a:t>коллективную работу класса</a:t>
            </a:r>
            <a:r>
              <a:rPr lang="ru-RU" sz="3200" dirty="0">
                <a:solidFill>
                  <a:srgbClr val="000000"/>
                </a:solidFill>
                <a:effectLst/>
                <a:ea typeface="Times New Roman" panose="02020603050405020304" pitchFamily="18" charset="0"/>
                <a:cs typeface="Times New Roman" panose="02020603050405020304" pitchFamily="18" charset="0"/>
              </a:rPr>
              <a:t>, </a:t>
            </a:r>
            <a:r>
              <a:rPr lang="ru-RU" sz="3200" dirty="0">
                <a:solidFill>
                  <a:schemeClr val="bg2">
                    <a:lumMod val="25000"/>
                  </a:schemeClr>
                </a:solidFill>
                <a:effectLst/>
                <a:ea typeface="Times New Roman" panose="02020603050405020304" pitchFamily="18" charset="0"/>
                <a:cs typeface="Times New Roman" panose="02020603050405020304" pitchFamily="18" charset="0"/>
              </a:rPr>
              <a:t>наиболее действенными приемами, которой являются: </a:t>
            </a:r>
            <a:endParaRPr lang="en-US" sz="3200" dirty="0">
              <a:solidFill>
                <a:schemeClr val="bg2">
                  <a:lumMod val="25000"/>
                </a:schemeClr>
              </a:solidFill>
              <a:effectLst/>
              <a:ea typeface="Times New Roman" panose="02020603050405020304" pitchFamily="18" charset="0"/>
              <a:cs typeface="Times New Roman" panose="02020603050405020304" pitchFamily="18" charset="0"/>
            </a:endParaRPr>
          </a:p>
        </p:txBody>
      </p:sp>
      <p:grpSp>
        <p:nvGrpSpPr>
          <p:cNvPr id="4" name="组合 51">
            <a:extLst>
              <a:ext uri="{FF2B5EF4-FFF2-40B4-BE49-F238E27FC236}">
                <a16:creationId xmlns:a16="http://schemas.microsoft.com/office/drawing/2014/main" id="{846A9590-8D2C-4A4E-9118-99D0EF55C7FB}"/>
              </a:ext>
            </a:extLst>
          </p:cNvPr>
          <p:cNvGrpSpPr/>
          <p:nvPr/>
        </p:nvGrpSpPr>
        <p:grpSpPr>
          <a:xfrm>
            <a:off x="911778" y="2458102"/>
            <a:ext cx="5693650" cy="580849"/>
            <a:chOff x="5471148" y="2281345"/>
            <a:chExt cx="5693650" cy="580849"/>
          </a:xfrm>
        </p:grpSpPr>
        <p:cxnSp>
          <p:nvCxnSpPr>
            <p:cNvPr id="5" name="Straight Connector 22">
              <a:extLst>
                <a:ext uri="{FF2B5EF4-FFF2-40B4-BE49-F238E27FC236}">
                  <a16:creationId xmlns:a16="http://schemas.microsoft.com/office/drawing/2014/main" id="{2D60FF83-A682-4D0C-B1E7-2A50261D080B}"/>
                </a:ext>
              </a:extLst>
            </p:cNvPr>
            <p:cNvCxnSpPr/>
            <p:nvPr/>
          </p:nvCxnSpPr>
          <p:spPr>
            <a:xfrm>
              <a:off x="6061931" y="2281345"/>
              <a:ext cx="0" cy="580849"/>
            </a:xfrm>
            <a:prstGeom prst="line">
              <a:avLst/>
            </a:prstGeom>
            <a:ln w="57150">
              <a:solidFill>
                <a:srgbClr val="8F85C9"/>
              </a:solidFill>
            </a:ln>
          </p:spPr>
          <p:style>
            <a:lnRef idx="1">
              <a:schemeClr val="accent1"/>
            </a:lnRef>
            <a:fillRef idx="0">
              <a:schemeClr val="accent1"/>
            </a:fillRef>
            <a:effectRef idx="0">
              <a:schemeClr val="accent1"/>
            </a:effectRef>
            <a:fontRef idx="minor">
              <a:schemeClr val="tx1"/>
            </a:fontRef>
          </p:style>
        </p:cxnSp>
        <p:grpSp>
          <p:nvGrpSpPr>
            <p:cNvPr id="6" name="Group 23">
              <a:extLst>
                <a:ext uri="{FF2B5EF4-FFF2-40B4-BE49-F238E27FC236}">
                  <a16:creationId xmlns:a16="http://schemas.microsoft.com/office/drawing/2014/main" id="{DCE2072A-9F41-4C9B-9B4A-4042A794D1D9}"/>
                </a:ext>
              </a:extLst>
            </p:cNvPr>
            <p:cNvGrpSpPr/>
            <p:nvPr/>
          </p:nvGrpSpPr>
          <p:grpSpPr>
            <a:xfrm>
              <a:off x="6185722" y="2413977"/>
              <a:ext cx="4979076" cy="346234"/>
              <a:chOff x="6518158" y="2840758"/>
              <a:chExt cx="4979076" cy="346234"/>
            </a:xfrm>
          </p:grpSpPr>
          <p:sp>
            <p:nvSpPr>
              <p:cNvPr id="8" name="TextBox 7">
                <a:extLst>
                  <a:ext uri="{FF2B5EF4-FFF2-40B4-BE49-F238E27FC236}">
                    <a16:creationId xmlns:a16="http://schemas.microsoft.com/office/drawing/2014/main" id="{ED04AB3E-CA8A-4D7B-8701-363DB849195C}"/>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9" name="TextBox 8">
                <a:extLst>
                  <a:ext uri="{FF2B5EF4-FFF2-40B4-BE49-F238E27FC236}">
                    <a16:creationId xmlns:a16="http://schemas.microsoft.com/office/drawing/2014/main" id="{BD31970F-F461-48AA-8E3F-79368EF98FE4}"/>
                  </a:ext>
                </a:extLst>
              </p:cNvPr>
              <p:cNvSpPr txBox="1"/>
              <p:nvPr/>
            </p:nvSpPr>
            <p:spPr>
              <a:xfrm>
                <a:off x="6518158" y="2840758"/>
                <a:ext cx="4120972"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обращение с вопросом ко всему классу</a:t>
                </a:r>
                <a:endParaRPr lang="id-ID" b="1" dirty="0">
                  <a:solidFill>
                    <a:schemeClr val="tx1">
                      <a:lumMod val="75000"/>
                      <a:lumOff val="25000"/>
                    </a:schemeClr>
                  </a:solidFill>
                  <a:cs typeface="+mn-ea"/>
                  <a:sym typeface="+mn-lt"/>
                </a:endParaRPr>
              </a:p>
            </p:txBody>
          </p:sp>
        </p:grpSp>
        <p:sp>
          <p:nvSpPr>
            <p:cNvPr id="7" name="TextBox 6">
              <a:extLst>
                <a:ext uri="{FF2B5EF4-FFF2-40B4-BE49-F238E27FC236}">
                  <a16:creationId xmlns:a16="http://schemas.microsoft.com/office/drawing/2014/main" id="{E4B3AEF5-F8E3-4253-8795-E802C51B85F8}"/>
                </a:ext>
              </a:extLst>
            </p:cNvPr>
            <p:cNvSpPr txBox="1"/>
            <p:nvPr/>
          </p:nvSpPr>
          <p:spPr>
            <a:xfrm>
              <a:off x="5471148" y="2314154"/>
              <a:ext cx="458780" cy="461665"/>
            </a:xfrm>
            <a:prstGeom prst="rect">
              <a:avLst/>
            </a:prstGeom>
            <a:noFill/>
          </p:spPr>
          <p:txBody>
            <a:bodyPr wrap="none" rtlCol="0">
              <a:spAutoFit/>
            </a:bodyPr>
            <a:lstStyle/>
            <a:p>
              <a:pPr algn="r"/>
              <a:r>
                <a:rPr lang="id-ID" sz="2400" b="1">
                  <a:solidFill>
                    <a:schemeClr val="tx1">
                      <a:lumMod val="50000"/>
                      <a:lumOff val="50000"/>
                    </a:schemeClr>
                  </a:solidFill>
                  <a:cs typeface="+mn-ea"/>
                  <a:sym typeface="+mn-lt"/>
                </a:rPr>
                <a:t>01</a:t>
              </a:r>
              <a:endParaRPr lang="id-ID" sz="2400" b="1" dirty="0">
                <a:solidFill>
                  <a:schemeClr val="tx1">
                    <a:lumMod val="50000"/>
                    <a:lumOff val="50000"/>
                  </a:schemeClr>
                </a:solidFill>
                <a:cs typeface="+mn-ea"/>
                <a:sym typeface="+mn-lt"/>
              </a:endParaRPr>
            </a:p>
          </p:txBody>
        </p:sp>
      </p:grpSp>
      <p:grpSp>
        <p:nvGrpSpPr>
          <p:cNvPr id="10" name="组合 52">
            <a:extLst>
              <a:ext uri="{FF2B5EF4-FFF2-40B4-BE49-F238E27FC236}">
                <a16:creationId xmlns:a16="http://schemas.microsoft.com/office/drawing/2014/main" id="{66953055-D62B-4FC1-911A-86C955D35714}"/>
              </a:ext>
            </a:extLst>
          </p:cNvPr>
          <p:cNvGrpSpPr/>
          <p:nvPr/>
        </p:nvGrpSpPr>
        <p:grpSpPr>
          <a:xfrm>
            <a:off x="855796" y="3317415"/>
            <a:ext cx="5757844" cy="580849"/>
            <a:chOff x="5415166" y="3140658"/>
            <a:chExt cx="5757844" cy="580849"/>
          </a:xfrm>
        </p:grpSpPr>
        <p:grpSp>
          <p:nvGrpSpPr>
            <p:cNvPr id="11" name="Group 28">
              <a:extLst>
                <a:ext uri="{FF2B5EF4-FFF2-40B4-BE49-F238E27FC236}">
                  <a16:creationId xmlns:a16="http://schemas.microsoft.com/office/drawing/2014/main" id="{B50A5EFA-16CE-4E8E-BD13-88F6CE19C8F8}"/>
                </a:ext>
              </a:extLst>
            </p:cNvPr>
            <p:cNvGrpSpPr/>
            <p:nvPr/>
          </p:nvGrpSpPr>
          <p:grpSpPr>
            <a:xfrm>
              <a:off x="6193934" y="3267267"/>
              <a:ext cx="4979076" cy="346234"/>
              <a:chOff x="6518158" y="2837497"/>
              <a:chExt cx="4979076" cy="346234"/>
            </a:xfrm>
          </p:grpSpPr>
          <p:sp>
            <p:nvSpPr>
              <p:cNvPr id="14" name="TextBox 13">
                <a:extLst>
                  <a:ext uri="{FF2B5EF4-FFF2-40B4-BE49-F238E27FC236}">
                    <a16:creationId xmlns:a16="http://schemas.microsoft.com/office/drawing/2014/main" id="{7C40D40E-B41A-4C51-8C74-895C9302DD97}"/>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15" name="TextBox 14">
                <a:extLst>
                  <a:ext uri="{FF2B5EF4-FFF2-40B4-BE49-F238E27FC236}">
                    <a16:creationId xmlns:a16="http://schemas.microsoft.com/office/drawing/2014/main" id="{A2894AC9-6E78-4489-81B6-ADE86673B03D}"/>
                  </a:ext>
                </a:extLst>
              </p:cNvPr>
              <p:cNvSpPr txBox="1"/>
              <p:nvPr/>
            </p:nvSpPr>
            <p:spPr>
              <a:xfrm>
                <a:off x="6518158" y="2837497"/>
                <a:ext cx="2584718"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конструирование ответа</a:t>
                </a:r>
                <a:endParaRPr lang="id-ID" b="1" dirty="0">
                  <a:solidFill>
                    <a:schemeClr val="tx1">
                      <a:lumMod val="75000"/>
                      <a:lumOff val="25000"/>
                    </a:schemeClr>
                  </a:solidFill>
                  <a:cs typeface="+mn-ea"/>
                  <a:sym typeface="+mn-lt"/>
                </a:endParaRPr>
              </a:p>
            </p:txBody>
          </p:sp>
        </p:grpSp>
        <p:cxnSp>
          <p:nvCxnSpPr>
            <p:cNvPr id="12" name="Straight Connector 29">
              <a:extLst>
                <a:ext uri="{FF2B5EF4-FFF2-40B4-BE49-F238E27FC236}">
                  <a16:creationId xmlns:a16="http://schemas.microsoft.com/office/drawing/2014/main" id="{AD246B8C-24A7-4265-A41A-134C00E58441}"/>
                </a:ext>
              </a:extLst>
            </p:cNvPr>
            <p:cNvCxnSpPr/>
            <p:nvPr/>
          </p:nvCxnSpPr>
          <p:spPr>
            <a:xfrm>
              <a:off x="6061931" y="3140658"/>
              <a:ext cx="0" cy="580849"/>
            </a:xfrm>
            <a:prstGeom prst="line">
              <a:avLst/>
            </a:prstGeom>
            <a:ln w="57150">
              <a:solidFill>
                <a:srgbClr val="FC3774"/>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F495C2E-0A68-43F9-8219-7BD82C940CEA}"/>
                </a:ext>
              </a:extLst>
            </p:cNvPr>
            <p:cNvSpPr txBox="1"/>
            <p:nvPr/>
          </p:nvSpPr>
          <p:spPr>
            <a:xfrm>
              <a:off x="5415166" y="3178775"/>
              <a:ext cx="511679" cy="461665"/>
            </a:xfrm>
            <a:prstGeom prst="rect">
              <a:avLst/>
            </a:prstGeom>
            <a:noFill/>
          </p:spPr>
          <p:txBody>
            <a:bodyPr wrap="none" rtlCol="0">
              <a:spAutoFit/>
            </a:bodyPr>
            <a:lstStyle/>
            <a:p>
              <a:pPr algn="r"/>
              <a:r>
                <a:rPr lang="id-ID" sz="2400" b="1">
                  <a:solidFill>
                    <a:schemeClr val="tx1">
                      <a:lumMod val="50000"/>
                      <a:lumOff val="50000"/>
                    </a:schemeClr>
                  </a:solidFill>
                  <a:cs typeface="+mn-ea"/>
                  <a:sym typeface="+mn-lt"/>
                </a:rPr>
                <a:t>02</a:t>
              </a:r>
              <a:endParaRPr lang="id-ID" sz="2400" b="1" dirty="0">
                <a:solidFill>
                  <a:schemeClr val="tx1">
                    <a:lumMod val="50000"/>
                    <a:lumOff val="50000"/>
                  </a:schemeClr>
                </a:solidFill>
                <a:cs typeface="+mn-ea"/>
                <a:sym typeface="+mn-lt"/>
              </a:endParaRPr>
            </a:p>
          </p:txBody>
        </p:sp>
      </p:grpSp>
      <p:grpSp>
        <p:nvGrpSpPr>
          <p:cNvPr id="16" name="组合 53">
            <a:extLst>
              <a:ext uri="{FF2B5EF4-FFF2-40B4-BE49-F238E27FC236}">
                <a16:creationId xmlns:a16="http://schemas.microsoft.com/office/drawing/2014/main" id="{E30B8593-4BAF-44A2-A4F4-74D9D5FBD33F}"/>
              </a:ext>
            </a:extLst>
          </p:cNvPr>
          <p:cNvGrpSpPr/>
          <p:nvPr/>
        </p:nvGrpSpPr>
        <p:grpSpPr>
          <a:xfrm>
            <a:off x="861299" y="4241626"/>
            <a:ext cx="5760553" cy="580849"/>
            <a:chOff x="5420669" y="4064869"/>
            <a:chExt cx="5760553" cy="580849"/>
          </a:xfrm>
        </p:grpSpPr>
        <p:grpSp>
          <p:nvGrpSpPr>
            <p:cNvPr id="17" name="Group 34">
              <a:extLst>
                <a:ext uri="{FF2B5EF4-FFF2-40B4-BE49-F238E27FC236}">
                  <a16:creationId xmlns:a16="http://schemas.microsoft.com/office/drawing/2014/main" id="{B624C827-6FB8-4937-BCBF-8752DCE6E774}"/>
                </a:ext>
              </a:extLst>
            </p:cNvPr>
            <p:cNvGrpSpPr/>
            <p:nvPr/>
          </p:nvGrpSpPr>
          <p:grpSpPr>
            <a:xfrm>
              <a:off x="6202147" y="4208004"/>
              <a:ext cx="4979075" cy="346234"/>
              <a:chOff x="6518159" y="2845237"/>
              <a:chExt cx="4979075" cy="346234"/>
            </a:xfrm>
          </p:grpSpPr>
          <p:sp>
            <p:nvSpPr>
              <p:cNvPr id="20" name="TextBox 19">
                <a:extLst>
                  <a:ext uri="{FF2B5EF4-FFF2-40B4-BE49-F238E27FC236}">
                    <a16:creationId xmlns:a16="http://schemas.microsoft.com/office/drawing/2014/main" id="{DAA4A9FC-959F-4E0D-83FB-16293A619E02}"/>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21" name="TextBox 20">
                <a:extLst>
                  <a:ext uri="{FF2B5EF4-FFF2-40B4-BE49-F238E27FC236}">
                    <a16:creationId xmlns:a16="http://schemas.microsoft.com/office/drawing/2014/main" id="{26FFBC98-CFD5-4016-A88E-43ED2FDE21EE}"/>
                  </a:ext>
                </a:extLst>
              </p:cNvPr>
              <p:cNvSpPr txBox="1"/>
              <p:nvPr/>
            </p:nvSpPr>
            <p:spPr>
              <a:xfrm>
                <a:off x="6527084" y="2845237"/>
                <a:ext cx="2515404"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рецензирование ответа</a:t>
                </a:r>
                <a:endParaRPr lang="id-ID" b="1" dirty="0">
                  <a:solidFill>
                    <a:schemeClr val="tx1">
                      <a:lumMod val="75000"/>
                      <a:lumOff val="25000"/>
                    </a:schemeClr>
                  </a:solidFill>
                  <a:cs typeface="+mn-ea"/>
                  <a:sym typeface="+mn-lt"/>
                </a:endParaRPr>
              </a:p>
            </p:txBody>
          </p:sp>
        </p:grpSp>
        <p:cxnSp>
          <p:nvCxnSpPr>
            <p:cNvPr id="18" name="Straight Connector 35">
              <a:extLst>
                <a:ext uri="{FF2B5EF4-FFF2-40B4-BE49-F238E27FC236}">
                  <a16:creationId xmlns:a16="http://schemas.microsoft.com/office/drawing/2014/main" id="{B4D96EF4-6503-415A-92E1-46708570C36A}"/>
                </a:ext>
              </a:extLst>
            </p:cNvPr>
            <p:cNvCxnSpPr/>
            <p:nvPr/>
          </p:nvCxnSpPr>
          <p:spPr>
            <a:xfrm>
              <a:off x="6061931" y="4064869"/>
              <a:ext cx="0" cy="580849"/>
            </a:xfrm>
            <a:prstGeom prst="line">
              <a:avLst/>
            </a:prstGeom>
            <a:ln w="57150">
              <a:solidFill>
                <a:srgbClr val="8F85C9"/>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7CD2797-ECD6-4362-AF70-6F810C9F7C7C}"/>
                </a:ext>
              </a:extLst>
            </p:cNvPr>
            <p:cNvSpPr txBox="1"/>
            <p:nvPr/>
          </p:nvSpPr>
          <p:spPr>
            <a:xfrm>
              <a:off x="5420669" y="4124460"/>
              <a:ext cx="511679" cy="461665"/>
            </a:xfrm>
            <a:prstGeom prst="rect">
              <a:avLst/>
            </a:prstGeom>
            <a:noFill/>
          </p:spPr>
          <p:txBody>
            <a:bodyPr wrap="none" rtlCol="0">
              <a:spAutoFit/>
            </a:bodyPr>
            <a:lstStyle/>
            <a:p>
              <a:pPr algn="r"/>
              <a:r>
                <a:rPr lang="id-ID" sz="2400" b="1">
                  <a:solidFill>
                    <a:schemeClr val="tx1">
                      <a:lumMod val="50000"/>
                      <a:lumOff val="50000"/>
                    </a:schemeClr>
                  </a:solidFill>
                  <a:cs typeface="+mn-ea"/>
                  <a:sym typeface="+mn-lt"/>
                </a:rPr>
                <a:t>03</a:t>
              </a:r>
              <a:endParaRPr lang="id-ID" sz="2400" b="1" dirty="0">
                <a:solidFill>
                  <a:schemeClr val="tx1">
                    <a:lumMod val="50000"/>
                    <a:lumOff val="50000"/>
                  </a:schemeClr>
                </a:solidFill>
                <a:cs typeface="+mn-ea"/>
                <a:sym typeface="+mn-lt"/>
              </a:endParaRPr>
            </a:p>
          </p:txBody>
        </p:sp>
      </p:grpSp>
      <p:grpSp>
        <p:nvGrpSpPr>
          <p:cNvPr id="22" name="组合 54">
            <a:extLst>
              <a:ext uri="{FF2B5EF4-FFF2-40B4-BE49-F238E27FC236}">
                <a16:creationId xmlns:a16="http://schemas.microsoft.com/office/drawing/2014/main" id="{A8ACDB75-78C6-4447-B8F2-99FE7D3E3E7E}"/>
              </a:ext>
            </a:extLst>
          </p:cNvPr>
          <p:cNvGrpSpPr/>
          <p:nvPr/>
        </p:nvGrpSpPr>
        <p:grpSpPr>
          <a:xfrm>
            <a:off x="838200" y="5225413"/>
            <a:ext cx="5767227" cy="580849"/>
            <a:chOff x="5397570" y="5048656"/>
            <a:chExt cx="5767227" cy="580849"/>
          </a:xfrm>
        </p:grpSpPr>
        <p:grpSp>
          <p:nvGrpSpPr>
            <p:cNvPr id="23" name="Group 40">
              <a:extLst>
                <a:ext uri="{FF2B5EF4-FFF2-40B4-BE49-F238E27FC236}">
                  <a16:creationId xmlns:a16="http://schemas.microsoft.com/office/drawing/2014/main" id="{AE8CDC2C-8F88-4665-B451-50267A4E12EF}"/>
                </a:ext>
              </a:extLst>
            </p:cNvPr>
            <p:cNvGrpSpPr/>
            <p:nvPr/>
          </p:nvGrpSpPr>
          <p:grpSpPr>
            <a:xfrm>
              <a:off x="6184909" y="5188671"/>
              <a:ext cx="4979888" cy="346234"/>
              <a:chOff x="6517346" y="2815559"/>
              <a:chExt cx="4979888" cy="346234"/>
            </a:xfrm>
          </p:grpSpPr>
          <p:sp>
            <p:nvSpPr>
              <p:cNvPr id="26" name="TextBox 25">
                <a:extLst>
                  <a:ext uri="{FF2B5EF4-FFF2-40B4-BE49-F238E27FC236}">
                    <a16:creationId xmlns:a16="http://schemas.microsoft.com/office/drawing/2014/main" id="{E80EB12F-3269-4231-97EC-69AC731A1B54}"/>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27" name="TextBox 26">
                <a:extLst>
                  <a:ext uri="{FF2B5EF4-FFF2-40B4-BE49-F238E27FC236}">
                    <a16:creationId xmlns:a16="http://schemas.microsoft.com/office/drawing/2014/main" id="{714EBD26-E0C5-43C7-8D04-3B95FFEC7BC8}"/>
                  </a:ext>
                </a:extLst>
              </p:cNvPr>
              <p:cNvSpPr txBox="1"/>
              <p:nvPr/>
            </p:nvSpPr>
            <p:spPr>
              <a:xfrm>
                <a:off x="6517346" y="2815559"/>
                <a:ext cx="3386092"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оценка ответа и ее обоснование</a:t>
                </a:r>
                <a:endParaRPr lang="id-ID" b="1" dirty="0">
                  <a:solidFill>
                    <a:schemeClr val="tx1">
                      <a:lumMod val="75000"/>
                      <a:lumOff val="25000"/>
                    </a:schemeClr>
                  </a:solidFill>
                  <a:cs typeface="+mn-ea"/>
                  <a:sym typeface="+mn-lt"/>
                </a:endParaRPr>
              </a:p>
            </p:txBody>
          </p:sp>
        </p:grpSp>
        <p:cxnSp>
          <p:nvCxnSpPr>
            <p:cNvPr id="24" name="Straight Connector 41">
              <a:extLst>
                <a:ext uri="{FF2B5EF4-FFF2-40B4-BE49-F238E27FC236}">
                  <a16:creationId xmlns:a16="http://schemas.microsoft.com/office/drawing/2014/main" id="{EEA2412B-36C0-4AF3-9459-4A9253BCE9C0}"/>
                </a:ext>
              </a:extLst>
            </p:cNvPr>
            <p:cNvCxnSpPr/>
            <p:nvPr/>
          </p:nvCxnSpPr>
          <p:spPr>
            <a:xfrm>
              <a:off x="6061931" y="5048656"/>
              <a:ext cx="0" cy="580849"/>
            </a:xfrm>
            <a:prstGeom prst="line">
              <a:avLst/>
            </a:prstGeom>
            <a:ln w="57150">
              <a:solidFill>
                <a:srgbClr val="FC3774"/>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351D722-D8F6-4E37-9EFC-85614AB8AFEE}"/>
                </a:ext>
              </a:extLst>
            </p:cNvPr>
            <p:cNvSpPr txBox="1"/>
            <p:nvPr/>
          </p:nvSpPr>
          <p:spPr>
            <a:xfrm>
              <a:off x="5397570" y="5051820"/>
              <a:ext cx="534122" cy="461665"/>
            </a:xfrm>
            <a:prstGeom prst="rect">
              <a:avLst/>
            </a:prstGeom>
            <a:noFill/>
          </p:spPr>
          <p:txBody>
            <a:bodyPr wrap="none" rtlCol="0">
              <a:spAutoFit/>
            </a:bodyPr>
            <a:lstStyle/>
            <a:p>
              <a:pPr algn="r"/>
              <a:r>
                <a:rPr lang="id-ID" sz="2400" b="1">
                  <a:solidFill>
                    <a:schemeClr val="tx1">
                      <a:lumMod val="50000"/>
                      <a:lumOff val="50000"/>
                    </a:schemeClr>
                  </a:solidFill>
                  <a:cs typeface="+mn-ea"/>
                  <a:sym typeface="+mn-lt"/>
                </a:rPr>
                <a:t>04</a:t>
              </a:r>
              <a:endParaRPr lang="id-ID" sz="2400" b="1" dirty="0">
                <a:solidFill>
                  <a:schemeClr val="tx1">
                    <a:lumMod val="50000"/>
                    <a:lumOff val="50000"/>
                  </a:schemeClr>
                </a:solidFill>
                <a:cs typeface="+mn-ea"/>
                <a:sym typeface="+mn-lt"/>
              </a:endParaRPr>
            </a:p>
          </p:txBody>
        </p:sp>
      </p:grpSp>
      <p:grpSp>
        <p:nvGrpSpPr>
          <p:cNvPr id="28" name="组合 51">
            <a:extLst>
              <a:ext uri="{FF2B5EF4-FFF2-40B4-BE49-F238E27FC236}">
                <a16:creationId xmlns:a16="http://schemas.microsoft.com/office/drawing/2014/main" id="{D6F1678C-6BA4-4A98-A427-A5DA76EF7A10}"/>
              </a:ext>
            </a:extLst>
          </p:cNvPr>
          <p:cNvGrpSpPr/>
          <p:nvPr/>
        </p:nvGrpSpPr>
        <p:grpSpPr>
          <a:xfrm>
            <a:off x="6205903" y="2490911"/>
            <a:ext cx="5962073" cy="580849"/>
            <a:chOff x="5434278" y="2281345"/>
            <a:chExt cx="5962073" cy="580849"/>
          </a:xfrm>
        </p:grpSpPr>
        <p:cxnSp>
          <p:nvCxnSpPr>
            <p:cNvPr id="29" name="Straight Connector 22">
              <a:extLst>
                <a:ext uri="{FF2B5EF4-FFF2-40B4-BE49-F238E27FC236}">
                  <a16:creationId xmlns:a16="http://schemas.microsoft.com/office/drawing/2014/main" id="{9F667AF7-1E89-48EB-8817-5564BB94D305}"/>
                </a:ext>
              </a:extLst>
            </p:cNvPr>
            <p:cNvCxnSpPr/>
            <p:nvPr/>
          </p:nvCxnSpPr>
          <p:spPr>
            <a:xfrm>
              <a:off x="6061931" y="2281345"/>
              <a:ext cx="0" cy="580849"/>
            </a:xfrm>
            <a:prstGeom prst="line">
              <a:avLst/>
            </a:prstGeom>
            <a:ln w="57150">
              <a:solidFill>
                <a:srgbClr val="8F85C9"/>
              </a:solidFill>
            </a:ln>
          </p:spPr>
          <p:style>
            <a:lnRef idx="1">
              <a:schemeClr val="accent1"/>
            </a:lnRef>
            <a:fillRef idx="0">
              <a:schemeClr val="accent1"/>
            </a:fillRef>
            <a:effectRef idx="0">
              <a:schemeClr val="accent1"/>
            </a:effectRef>
            <a:fontRef idx="minor">
              <a:schemeClr val="tx1"/>
            </a:fontRef>
          </p:style>
        </p:cxnSp>
        <p:grpSp>
          <p:nvGrpSpPr>
            <p:cNvPr id="30" name="Group 23">
              <a:extLst>
                <a:ext uri="{FF2B5EF4-FFF2-40B4-BE49-F238E27FC236}">
                  <a16:creationId xmlns:a16="http://schemas.microsoft.com/office/drawing/2014/main" id="{F8C141D3-65E8-4917-BAA8-7C974163FB87}"/>
                </a:ext>
              </a:extLst>
            </p:cNvPr>
            <p:cNvGrpSpPr/>
            <p:nvPr/>
          </p:nvGrpSpPr>
          <p:grpSpPr>
            <a:xfrm>
              <a:off x="6185722" y="2413977"/>
              <a:ext cx="5210629" cy="346234"/>
              <a:chOff x="6518158" y="2840758"/>
              <a:chExt cx="5210629" cy="346234"/>
            </a:xfrm>
          </p:grpSpPr>
          <p:sp>
            <p:nvSpPr>
              <p:cNvPr id="32" name="TextBox 31">
                <a:extLst>
                  <a:ext uri="{FF2B5EF4-FFF2-40B4-BE49-F238E27FC236}">
                    <a16:creationId xmlns:a16="http://schemas.microsoft.com/office/drawing/2014/main" id="{F21902AB-F788-4348-B8E1-48C90521F845}"/>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33" name="TextBox 32">
                <a:extLst>
                  <a:ext uri="{FF2B5EF4-FFF2-40B4-BE49-F238E27FC236}">
                    <a16:creationId xmlns:a16="http://schemas.microsoft.com/office/drawing/2014/main" id="{0F8788EC-5E58-4BF3-9C72-0E4E3D868F5A}"/>
                  </a:ext>
                </a:extLst>
              </p:cNvPr>
              <p:cNvSpPr txBox="1"/>
              <p:nvPr/>
            </p:nvSpPr>
            <p:spPr>
              <a:xfrm>
                <a:off x="6518158" y="2840758"/>
                <a:ext cx="5210629"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cs typeface="Times New Roman" panose="02020603050405020304" pitchFamily="18" charset="0"/>
                    <a:sym typeface="+mn-lt"/>
                  </a:rPr>
                  <a:t>постановка вопросов ученику самими учащимися</a:t>
                </a:r>
                <a:endParaRPr lang="id-ID" b="1" dirty="0">
                  <a:solidFill>
                    <a:schemeClr val="tx1">
                      <a:lumMod val="75000"/>
                      <a:lumOff val="25000"/>
                    </a:schemeClr>
                  </a:solidFill>
                  <a:cs typeface="+mn-ea"/>
                  <a:sym typeface="+mn-lt"/>
                </a:endParaRPr>
              </a:p>
            </p:txBody>
          </p:sp>
        </p:grpSp>
        <p:sp>
          <p:nvSpPr>
            <p:cNvPr id="31" name="TextBox 30">
              <a:extLst>
                <a:ext uri="{FF2B5EF4-FFF2-40B4-BE49-F238E27FC236}">
                  <a16:creationId xmlns:a16="http://schemas.microsoft.com/office/drawing/2014/main" id="{93ED26FF-9755-42FF-84A9-EA0BCB63FADB}"/>
                </a:ext>
              </a:extLst>
            </p:cNvPr>
            <p:cNvSpPr txBox="1"/>
            <p:nvPr/>
          </p:nvSpPr>
          <p:spPr>
            <a:xfrm>
              <a:off x="5434278" y="2314154"/>
              <a:ext cx="495650" cy="461665"/>
            </a:xfrm>
            <a:prstGeom prst="rect">
              <a:avLst/>
            </a:prstGeom>
            <a:noFill/>
          </p:spPr>
          <p:txBody>
            <a:bodyPr wrap="none" rtlCol="0">
              <a:spAutoFit/>
            </a:bodyPr>
            <a:lstStyle/>
            <a:p>
              <a:pPr algn="r"/>
              <a:r>
                <a:rPr lang="id-ID" sz="2400" b="1" dirty="0">
                  <a:solidFill>
                    <a:schemeClr val="tx1">
                      <a:lumMod val="50000"/>
                      <a:lumOff val="50000"/>
                    </a:schemeClr>
                  </a:solidFill>
                  <a:cs typeface="+mn-ea"/>
                  <a:sym typeface="+mn-lt"/>
                </a:rPr>
                <a:t>0</a:t>
              </a:r>
              <a:r>
                <a:rPr lang="en-US" sz="2400" b="1" dirty="0">
                  <a:solidFill>
                    <a:schemeClr val="tx1">
                      <a:lumMod val="50000"/>
                      <a:lumOff val="50000"/>
                    </a:schemeClr>
                  </a:solidFill>
                  <a:cs typeface="+mn-ea"/>
                  <a:sym typeface="+mn-lt"/>
                </a:rPr>
                <a:t>5</a:t>
              </a:r>
              <a:endParaRPr lang="id-ID" sz="2400" b="1" dirty="0">
                <a:solidFill>
                  <a:schemeClr val="tx1">
                    <a:lumMod val="50000"/>
                    <a:lumOff val="50000"/>
                  </a:schemeClr>
                </a:solidFill>
                <a:cs typeface="+mn-ea"/>
                <a:sym typeface="+mn-lt"/>
              </a:endParaRPr>
            </a:p>
          </p:txBody>
        </p:sp>
      </p:grpSp>
      <p:grpSp>
        <p:nvGrpSpPr>
          <p:cNvPr id="34" name="组合 52">
            <a:extLst>
              <a:ext uri="{FF2B5EF4-FFF2-40B4-BE49-F238E27FC236}">
                <a16:creationId xmlns:a16="http://schemas.microsoft.com/office/drawing/2014/main" id="{34F4B531-DD77-4F8C-82D4-A171BED064FC}"/>
              </a:ext>
            </a:extLst>
          </p:cNvPr>
          <p:cNvGrpSpPr/>
          <p:nvPr/>
        </p:nvGrpSpPr>
        <p:grpSpPr>
          <a:xfrm>
            <a:off x="6202820" y="3350224"/>
            <a:ext cx="5741815" cy="580849"/>
            <a:chOff x="5431195" y="3140658"/>
            <a:chExt cx="5741815" cy="580849"/>
          </a:xfrm>
        </p:grpSpPr>
        <p:grpSp>
          <p:nvGrpSpPr>
            <p:cNvPr id="35" name="Group 28">
              <a:extLst>
                <a:ext uri="{FF2B5EF4-FFF2-40B4-BE49-F238E27FC236}">
                  <a16:creationId xmlns:a16="http://schemas.microsoft.com/office/drawing/2014/main" id="{D3E46419-EFA0-40CF-95D7-6FFA185AAB44}"/>
                </a:ext>
              </a:extLst>
            </p:cNvPr>
            <p:cNvGrpSpPr/>
            <p:nvPr/>
          </p:nvGrpSpPr>
          <p:grpSpPr>
            <a:xfrm>
              <a:off x="6193934" y="3267267"/>
              <a:ext cx="4979076" cy="346234"/>
              <a:chOff x="6518158" y="2837497"/>
              <a:chExt cx="4979076" cy="346234"/>
            </a:xfrm>
          </p:grpSpPr>
          <p:sp>
            <p:nvSpPr>
              <p:cNvPr id="38" name="TextBox 37">
                <a:extLst>
                  <a:ext uri="{FF2B5EF4-FFF2-40B4-BE49-F238E27FC236}">
                    <a16:creationId xmlns:a16="http://schemas.microsoft.com/office/drawing/2014/main" id="{28D774A2-94CA-429C-8A3F-C236B7966415}"/>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39" name="TextBox 38">
                <a:extLst>
                  <a:ext uri="{FF2B5EF4-FFF2-40B4-BE49-F238E27FC236}">
                    <a16:creationId xmlns:a16="http://schemas.microsoft.com/office/drawing/2014/main" id="{5B513675-D875-4550-A703-CCB693203913}"/>
                  </a:ext>
                </a:extLst>
              </p:cNvPr>
              <p:cNvSpPr txBox="1"/>
              <p:nvPr/>
            </p:nvSpPr>
            <p:spPr>
              <a:xfrm>
                <a:off x="6518158" y="2837497"/>
                <a:ext cx="1828293"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взаимопроверка</a:t>
                </a:r>
                <a:endParaRPr lang="id-ID" b="1" dirty="0">
                  <a:solidFill>
                    <a:schemeClr val="tx1">
                      <a:lumMod val="75000"/>
                      <a:lumOff val="25000"/>
                    </a:schemeClr>
                  </a:solidFill>
                  <a:cs typeface="+mn-ea"/>
                  <a:sym typeface="+mn-lt"/>
                </a:endParaRPr>
              </a:p>
            </p:txBody>
          </p:sp>
        </p:grpSp>
        <p:cxnSp>
          <p:nvCxnSpPr>
            <p:cNvPr id="36" name="Straight Connector 29">
              <a:extLst>
                <a:ext uri="{FF2B5EF4-FFF2-40B4-BE49-F238E27FC236}">
                  <a16:creationId xmlns:a16="http://schemas.microsoft.com/office/drawing/2014/main" id="{C96E9E90-1EBB-42A2-843E-858F823F490B}"/>
                </a:ext>
              </a:extLst>
            </p:cNvPr>
            <p:cNvCxnSpPr/>
            <p:nvPr/>
          </p:nvCxnSpPr>
          <p:spPr>
            <a:xfrm>
              <a:off x="6061931" y="3140658"/>
              <a:ext cx="0" cy="580849"/>
            </a:xfrm>
            <a:prstGeom prst="line">
              <a:avLst/>
            </a:prstGeom>
            <a:ln w="57150">
              <a:solidFill>
                <a:srgbClr val="FC3774"/>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07433CA-1080-4269-822B-08AFD1AED986}"/>
                </a:ext>
              </a:extLst>
            </p:cNvPr>
            <p:cNvSpPr txBox="1"/>
            <p:nvPr/>
          </p:nvSpPr>
          <p:spPr>
            <a:xfrm>
              <a:off x="5431195" y="3178775"/>
              <a:ext cx="495650" cy="461665"/>
            </a:xfrm>
            <a:prstGeom prst="rect">
              <a:avLst/>
            </a:prstGeom>
            <a:noFill/>
          </p:spPr>
          <p:txBody>
            <a:bodyPr wrap="none" rtlCol="0">
              <a:spAutoFit/>
            </a:bodyPr>
            <a:lstStyle/>
            <a:p>
              <a:pPr algn="r"/>
              <a:r>
                <a:rPr lang="id-ID" sz="2400" b="1" dirty="0">
                  <a:solidFill>
                    <a:schemeClr val="tx1">
                      <a:lumMod val="50000"/>
                      <a:lumOff val="50000"/>
                    </a:schemeClr>
                  </a:solidFill>
                  <a:cs typeface="+mn-ea"/>
                  <a:sym typeface="+mn-lt"/>
                </a:rPr>
                <a:t>0</a:t>
              </a:r>
              <a:r>
                <a:rPr lang="en-US" sz="2400" b="1" dirty="0">
                  <a:solidFill>
                    <a:schemeClr val="tx1">
                      <a:lumMod val="50000"/>
                      <a:lumOff val="50000"/>
                    </a:schemeClr>
                  </a:solidFill>
                  <a:cs typeface="+mn-ea"/>
                  <a:sym typeface="+mn-lt"/>
                </a:rPr>
                <a:t>6</a:t>
              </a:r>
              <a:endParaRPr lang="id-ID" sz="2400" b="1" dirty="0">
                <a:solidFill>
                  <a:schemeClr val="tx1">
                    <a:lumMod val="50000"/>
                    <a:lumOff val="50000"/>
                  </a:schemeClr>
                </a:solidFill>
                <a:cs typeface="+mn-ea"/>
                <a:sym typeface="+mn-lt"/>
              </a:endParaRPr>
            </a:p>
          </p:txBody>
        </p:sp>
      </p:grpSp>
      <p:grpSp>
        <p:nvGrpSpPr>
          <p:cNvPr id="40" name="组合 53">
            <a:extLst>
              <a:ext uri="{FF2B5EF4-FFF2-40B4-BE49-F238E27FC236}">
                <a16:creationId xmlns:a16="http://schemas.microsoft.com/office/drawing/2014/main" id="{D4797A7F-4A37-4A87-9514-5A115C8B2B4F}"/>
              </a:ext>
            </a:extLst>
          </p:cNvPr>
          <p:cNvGrpSpPr/>
          <p:nvPr/>
        </p:nvGrpSpPr>
        <p:grpSpPr>
          <a:xfrm>
            <a:off x="6208323" y="4274435"/>
            <a:ext cx="5744524" cy="580849"/>
            <a:chOff x="5436698" y="4064869"/>
            <a:chExt cx="5744524" cy="580849"/>
          </a:xfrm>
        </p:grpSpPr>
        <p:grpSp>
          <p:nvGrpSpPr>
            <p:cNvPr id="41" name="Group 34">
              <a:extLst>
                <a:ext uri="{FF2B5EF4-FFF2-40B4-BE49-F238E27FC236}">
                  <a16:creationId xmlns:a16="http://schemas.microsoft.com/office/drawing/2014/main" id="{0E5216FE-B72B-41C0-9A55-F909C41C1A49}"/>
                </a:ext>
              </a:extLst>
            </p:cNvPr>
            <p:cNvGrpSpPr/>
            <p:nvPr/>
          </p:nvGrpSpPr>
          <p:grpSpPr>
            <a:xfrm>
              <a:off x="6202147" y="4208004"/>
              <a:ext cx="4979075" cy="346234"/>
              <a:chOff x="6518159" y="2845237"/>
              <a:chExt cx="4979075" cy="346234"/>
            </a:xfrm>
          </p:grpSpPr>
          <p:sp>
            <p:nvSpPr>
              <p:cNvPr id="44" name="TextBox 43">
                <a:extLst>
                  <a:ext uri="{FF2B5EF4-FFF2-40B4-BE49-F238E27FC236}">
                    <a16:creationId xmlns:a16="http://schemas.microsoft.com/office/drawing/2014/main" id="{5A44B61C-C76D-4AB2-9ABD-E6C9D6F32C7C}"/>
                  </a:ext>
                </a:extLst>
              </p:cNvPr>
              <p:cNvSpPr txBox="1"/>
              <p:nvPr/>
            </p:nvSpPr>
            <p:spPr>
              <a:xfrm>
                <a:off x="6518159" y="2859424"/>
                <a:ext cx="4979075" cy="298529"/>
              </a:xfrm>
              <a:prstGeom prst="rect">
                <a:avLst/>
              </a:prstGeom>
              <a:noFill/>
            </p:spPr>
            <p:txBody>
              <a:bodyPr wrap="square" lIns="82282" tIns="41141" rIns="82282" bIns="41141" rtlCol="0">
                <a:spAutoFit/>
              </a:bodyPr>
              <a:lstStyle/>
              <a:p>
                <a:endParaRPr lang="en-US" sz="1400" dirty="0">
                  <a:solidFill>
                    <a:schemeClr val="tx1">
                      <a:lumMod val="50000"/>
                      <a:lumOff val="50000"/>
                    </a:schemeClr>
                  </a:solidFill>
                  <a:cs typeface="+mn-ea"/>
                  <a:sym typeface="+mn-lt"/>
                </a:endParaRPr>
              </a:p>
            </p:txBody>
          </p:sp>
          <p:sp>
            <p:nvSpPr>
              <p:cNvPr id="45" name="TextBox 44">
                <a:extLst>
                  <a:ext uri="{FF2B5EF4-FFF2-40B4-BE49-F238E27FC236}">
                    <a16:creationId xmlns:a16="http://schemas.microsoft.com/office/drawing/2014/main" id="{D32C4121-E9EB-4B62-9ECB-630093F92200}"/>
                  </a:ext>
                </a:extLst>
              </p:cNvPr>
              <p:cNvSpPr txBox="1"/>
              <p:nvPr/>
            </p:nvSpPr>
            <p:spPr>
              <a:xfrm>
                <a:off x="6527084" y="2845237"/>
                <a:ext cx="2496553" cy="346234"/>
              </a:xfrm>
              <a:prstGeom prst="rect">
                <a:avLst/>
              </a:prstGeom>
              <a:noFill/>
            </p:spPr>
            <p:txBody>
              <a:bodyPr wrap="none" lIns="68566" tIns="34283" rIns="68566" bIns="34283" rtlCol="0">
                <a:spAutoFit/>
              </a:bodyPr>
              <a:lstStyle/>
              <a:p>
                <a:r>
                  <a:rPr lang="ru-RU" b="1" dirty="0">
                    <a:solidFill>
                      <a:schemeClr val="tx1">
                        <a:lumMod val="75000"/>
                        <a:lumOff val="25000"/>
                      </a:schemeClr>
                    </a:solidFill>
                    <a:ea typeface="Times New Roman" panose="02020603050405020304" pitchFamily="18" charset="0"/>
                    <a:cs typeface="Times New Roman" panose="02020603050405020304" pitchFamily="18" charset="0"/>
                  </a:rPr>
                  <a:t>листы контроля знаний</a:t>
                </a:r>
                <a:endParaRPr lang="id-ID" b="1" dirty="0">
                  <a:solidFill>
                    <a:schemeClr val="tx1">
                      <a:lumMod val="75000"/>
                      <a:lumOff val="25000"/>
                    </a:schemeClr>
                  </a:solidFill>
                  <a:cs typeface="+mn-ea"/>
                  <a:sym typeface="+mn-lt"/>
                </a:endParaRPr>
              </a:p>
            </p:txBody>
          </p:sp>
        </p:grpSp>
        <p:cxnSp>
          <p:nvCxnSpPr>
            <p:cNvPr id="42" name="Straight Connector 35">
              <a:extLst>
                <a:ext uri="{FF2B5EF4-FFF2-40B4-BE49-F238E27FC236}">
                  <a16:creationId xmlns:a16="http://schemas.microsoft.com/office/drawing/2014/main" id="{0FA63A9C-0804-482E-A773-0D499D93D2B2}"/>
                </a:ext>
              </a:extLst>
            </p:cNvPr>
            <p:cNvCxnSpPr/>
            <p:nvPr/>
          </p:nvCxnSpPr>
          <p:spPr>
            <a:xfrm>
              <a:off x="6061931" y="4064869"/>
              <a:ext cx="0" cy="580849"/>
            </a:xfrm>
            <a:prstGeom prst="line">
              <a:avLst/>
            </a:prstGeom>
            <a:ln w="57150">
              <a:solidFill>
                <a:srgbClr val="8F85C9"/>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06C26F4-54BB-4A8B-AEC3-3244F40A0C85}"/>
                </a:ext>
              </a:extLst>
            </p:cNvPr>
            <p:cNvSpPr txBox="1"/>
            <p:nvPr/>
          </p:nvSpPr>
          <p:spPr>
            <a:xfrm>
              <a:off x="5436698" y="4124460"/>
              <a:ext cx="495650" cy="461665"/>
            </a:xfrm>
            <a:prstGeom prst="rect">
              <a:avLst/>
            </a:prstGeom>
            <a:noFill/>
          </p:spPr>
          <p:txBody>
            <a:bodyPr wrap="none" rtlCol="0">
              <a:spAutoFit/>
            </a:bodyPr>
            <a:lstStyle/>
            <a:p>
              <a:pPr algn="r"/>
              <a:r>
                <a:rPr lang="id-ID" sz="2400" b="1" dirty="0">
                  <a:solidFill>
                    <a:schemeClr val="tx1">
                      <a:lumMod val="50000"/>
                      <a:lumOff val="50000"/>
                    </a:schemeClr>
                  </a:solidFill>
                  <a:cs typeface="+mn-ea"/>
                  <a:sym typeface="+mn-lt"/>
                </a:rPr>
                <a:t>0</a:t>
              </a:r>
              <a:r>
                <a:rPr lang="en-US" sz="2400" b="1" dirty="0">
                  <a:solidFill>
                    <a:schemeClr val="tx1">
                      <a:lumMod val="50000"/>
                      <a:lumOff val="50000"/>
                    </a:schemeClr>
                  </a:solidFill>
                  <a:cs typeface="+mn-ea"/>
                  <a:sym typeface="+mn-lt"/>
                </a:rPr>
                <a:t>7</a:t>
              </a:r>
              <a:endParaRPr lang="id-ID" sz="2400" b="1" dirty="0">
                <a:solidFill>
                  <a:schemeClr val="tx1">
                    <a:lumMod val="50000"/>
                    <a:lumOff val="50000"/>
                  </a:schemeClr>
                </a:solidFill>
                <a:cs typeface="+mn-ea"/>
                <a:sym typeface="+mn-lt"/>
              </a:endParaRPr>
            </a:p>
          </p:txBody>
        </p:sp>
      </p:grpSp>
    </p:spTree>
    <p:extLst>
      <p:ext uri="{BB962C8B-B14F-4D97-AF65-F5344CB8AC3E}">
        <p14:creationId xmlns:p14="http://schemas.microsoft.com/office/powerpoint/2010/main" val="255320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p:tgtEl>
                                          <p:spTgt spid="10"/>
                                        </p:tgtEl>
                                        <p:attrNameLst>
                                          <p:attrName>ppt_x</p:attrName>
                                        </p:attrNameLst>
                                      </p:cBhvr>
                                      <p:tavLst>
                                        <p:tav tm="0">
                                          <p:val>
                                            <p:strVal val="#ppt_x-#ppt_w*1.125000"/>
                                          </p:val>
                                        </p:tav>
                                        <p:tav tm="100000">
                                          <p:val>
                                            <p:strVal val="#ppt_x"/>
                                          </p:val>
                                        </p:tav>
                                      </p:tavLst>
                                    </p:anim>
                                    <p:animEffect transition="in" filter="wipe(righ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p:tgtEl>
                                          <p:spTgt spid="16"/>
                                        </p:tgtEl>
                                        <p:attrNameLst>
                                          <p:attrName>ppt_x</p:attrName>
                                        </p:attrNameLst>
                                      </p:cBhvr>
                                      <p:tavLst>
                                        <p:tav tm="0">
                                          <p:val>
                                            <p:strVal val="#ppt_x-#ppt_w*1.125000"/>
                                          </p:val>
                                        </p:tav>
                                        <p:tav tm="100000">
                                          <p:val>
                                            <p:strVal val="#ppt_x"/>
                                          </p:val>
                                        </p:tav>
                                      </p:tavLst>
                                    </p:anim>
                                    <p:animEffect transition="in" filter="wipe(righ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p:tgtEl>
                                          <p:spTgt spid="22"/>
                                        </p:tgtEl>
                                        <p:attrNameLst>
                                          <p:attrName>ppt_x</p:attrName>
                                        </p:attrNameLst>
                                      </p:cBhvr>
                                      <p:tavLst>
                                        <p:tav tm="0">
                                          <p:val>
                                            <p:strVal val="#ppt_x-#ppt_w*1.125000"/>
                                          </p:val>
                                        </p:tav>
                                        <p:tav tm="100000">
                                          <p:val>
                                            <p:strVal val="#ppt_x"/>
                                          </p:val>
                                        </p:tav>
                                      </p:tavLst>
                                    </p:anim>
                                    <p:animEffect transition="in" filter="wipe(right)">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p:tgtEl>
                                          <p:spTgt spid="34"/>
                                        </p:tgtEl>
                                        <p:attrNameLst>
                                          <p:attrName>ppt_x</p:attrName>
                                        </p:attrNameLst>
                                      </p:cBhvr>
                                      <p:tavLst>
                                        <p:tav tm="0">
                                          <p:val>
                                            <p:strVal val="#ppt_x-#ppt_w*1.125000"/>
                                          </p:val>
                                        </p:tav>
                                        <p:tav tm="100000">
                                          <p:val>
                                            <p:strVal val="#ppt_x"/>
                                          </p:val>
                                        </p:tav>
                                      </p:tavLst>
                                    </p:anim>
                                    <p:animEffect transition="in" filter="wipe(right)">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p:tgtEl>
                                          <p:spTgt spid="40"/>
                                        </p:tgtEl>
                                        <p:attrNameLst>
                                          <p:attrName>ppt_x</p:attrName>
                                        </p:attrNameLst>
                                      </p:cBhvr>
                                      <p:tavLst>
                                        <p:tav tm="0">
                                          <p:val>
                                            <p:strVal val="#ppt_x-#ppt_w*1.125000"/>
                                          </p:val>
                                        </p:tav>
                                        <p:tav tm="100000">
                                          <p:val>
                                            <p:strVal val="#ppt_x"/>
                                          </p:val>
                                        </p:tav>
                                      </p:tavLst>
                                    </p:anim>
                                    <p:animEffect transition="in" filter="wipe(right)">
                                      <p:cBhvr>
                                        <p:cTn id="4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76EC33A-C303-40FC-B925-0F828FEC8DBB}"/>
              </a:ext>
            </a:extLst>
          </p:cNvPr>
          <p:cNvGrpSpPr/>
          <p:nvPr/>
        </p:nvGrpSpPr>
        <p:grpSpPr>
          <a:xfrm>
            <a:off x="5740055" y="1248528"/>
            <a:ext cx="711889" cy="4930599"/>
            <a:chOff x="4160049" y="1274619"/>
            <a:chExt cx="695459" cy="4816157"/>
          </a:xfrm>
        </p:grpSpPr>
        <p:sp>
          <p:nvSpPr>
            <p:cNvPr id="5" name="Rectangle 4">
              <a:extLst>
                <a:ext uri="{FF2B5EF4-FFF2-40B4-BE49-F238E27FC236}">
                  <a16:creationId xmlns:a16="http://schemas.microsoft.com/office/drawing/2014/main" id="{A45A6F50-9B82-4A65-85D2-3A680F6CCE54}"/>
                </a:ext>
              </a:extLst>
            </p:cNvPr>
            <p:cNvSpPr/>
            <p:nvPr/>
          </p:nvSpPr>
          <p:spPr>
            <a:xfrm>
              <a:off x="4160049" y="1274619"/>
              <a:ext cx="695459" cy="40597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37D0AC9C-B142-415F-9D66-D16862B84D16}"/>
                </a:ext>
              </a:extLst>
            </p:cNvPr>
            <p:cNvSpPr/>
            <p:nvPr/>
          </p:nvSpPr>
          <p:spPr>
            <a:xfrm flipV="1">
              <a:off x="4160049" y="5334390"/>
              <a:ext cx="695459" cy="75638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B632AE-FEA4-494A-A180-4CF90AE4781E}"/>
                </a:ext>
              </a:extLst>
            </p:cNvPr>
            <p:cNvSpPr/>
            <p:nvPr/>
          </p:nvSpPr>
          <p:spPr>
            <a:xfrm flipV="1">
              <a:off x="4399999" y="5852463"/>
              <a:ext cx="220319" cy="23831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7">
            <a:extLst>
              <a:ext uri="{FF2B5EF4-FFF2-40B4-BE49-F238E27FC236}">
                <a16:creationId xmlns:a16="http://schemas.microsoft.com/office/drawing/2014/main" id="{DEA44B0B-A9F6-43CA-856D-38E6043191F2}"/>
              </a:ext>
            </a:extLst>
          </p:cNvPr>
          <p:cNvGrpSpPr/>
          <p:nvPr/>
        </p:nvGrpSpPr>
        <p:grpSpPr>
          <a:xfrm>
            <a:off x="5025563" y="3736070"/>
            <a:ext cx="1426378" cy="1370585"/>
            <a:chOff x="5013756" y="3958570"/>
            <a:chExt cx="1393459" cy="1338773"/>
          </a:xfrm>
          <a:solidFill>
            <a:schemeClr val="accent1">
              <a:lumMod val="20000"/>
              <a:lumOff val="80000"/>
            </a:schemeClr>
          </a:solidFill>
        </p:grpSpPr>
        <p:sp>
          <p:nvSpPr>
            <p:cNvPr id="9" name="Diamond 8">
              <a:extLst>
                <a:ext uri="{FF2B5EF4-FFF2-40B4-BE49-F238E27FC236}">
                  <a16:creationId xmlns:a16="http://schemas.microsoft.com/office/drawing/2014/main" id="{51391BEE-6A82-4F6D-8E5D-A4B04C8ED8D1}"/>
                </a:ext>
              </a:extLst>
            </p:cNvPr>
            <p:cNvSpPr/>
            <p:nvPr/>
          </p:nvSpPr>
          <p:spPr>
            <a:xfrm>
              <a:off x="5013756" y="3958570"/>
              <a:ext cx="1393459" cy="1338773"/>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a:extLst>
                <a:ext uri="{FF2B5EF4-FFF2-40B4-BE49-F238E27FC236}">
                  <a16:creationId xmlns:a16="http://schemas.microsoft.com/office/drawing/2014/main" id="{DD4E7E4C-A6AC-44EA-BF8E-A741A1CCAB6C}"/>
                </a:ext>
              </a:extLst>
            </p:cNvPr>
            <p:cNvGrpSpPr/>
            <p:nvPr/>
          </p:nvGrpSpPr>
          <p:grpSpPr>
            <a:xfrm>
              <a:off x="5478313" y="4439043"/>
              <a:ext cx="464344" cy="377825"/>
              <a:chOff x="10074275" y="4479132"/>
              <a:chExt cx="464344" cy="377825"/>
            </a:xfrm>
            <a:grpFill/>
          </p:grpSpPr>
          <p:sp>
            <p:nvSpPr>
              <p:cNvPr id="11" name="AutoShape 5">
                <a:extLst>
                  <a:ext uri="{FF2B5EF4-FFF2-40B4-BE49-F238E27FC236}">
                    <a16:creationId xmlns:a16="http://schemas.microsoft.com/office/drawing/2014/main" id="{8DEADACE-4E24-4AA9-B768-4F7D106C7FCD}"/>
                  </a:ext>
                </a:extLst>
              </p:cNvPr>
              <p:cNvSpPr>
                <a:spLocks/>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sp>
            <p:nvSpPr>
              <p:cNvPr id="12" name="AutoShape 6">
                <a:extLst>
                  <a:ext uri="{FF2B5EF4-FFF2-40B4-BE49-F238E27FC236}">
                    <a16:creationId xmlns:a16="http://schemas.microsoft.com/office/drawing/2014/main" id="{6EFFA6E9-482E-4737-9A41-A4928CE55444}"/>
                  </a:ext>
                </a:extLst>
              </p:cNvPr>
              <p:cNvSpPr>
                <a:spLocks/>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13" name="Group 12">
            <a:extLst>
              <a:ext uri="{FF2B5EF4-FFF2-40B4-BE49-F238E27FC236}">
                <a16:creationId xmlns:a16="http://schemas.microsoft.com/office/drawing/2014/main" id="{0FE90C6E-EE5B-481A-BD0A-BE7C777A7BF8}"/>
              </a:ext>
            </a:extLst>
          </p:cNvPr>
          <p:cNvGrpSpPr/>
          <p:nvPr/>
        </p:nvGrpSpPr>
        <p:grpSpPr>
          <a:xfrm>
            <a:off x="5740055" y="1248528"/>
            <a:ext cx="1426378" cy="1370585"/>
            <a:chOff x="5711758" y="1528765"/>
            <a:chExt cx="1393459" cy="1338773"/>
          </a:xfrm>
          <a:solidFill>
            <a:schemeClr val="accent1">
              <a:lumMod val="20000"/>
              <a:lumOff val="80000"/>
            </a:schemeClr>
          </a:solidFill>
        </p:grpSpPr>
        <p:sp>
          <p:nvSpPr>
            <p:cNvPr id="14" name="Diamond 13">
              <a:extLst>
                <a:ext uri="{FF2B5EF4-FFF2-40B4-BE49-F238E27FC236}">
                  <a16:creationId xmlns:a16="http://schemas.microsoft.com/office/drawing/2014/main" id="{783AF081-7C16-42F9-B70D-6A24BBCDA195}"/>
                </a:ext>
              </a:extLst>
            </p:cNvPr>
            <p:cNvSpPr/>
            <p:nvPr/>
          </p:nvSpPr>
          <p:spPr>
            <a:xfrm>
              <a:off x="5711758" y="1528765"/>
              <a:ext cx="1393459" cy="1338773"/>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utoShape 83">
              <a:extLst>
                <a:ext uri="{FF2B5EF4-FFF2-40B4-BE49-F238E27FC236}">
                  <a16:creationId xmlns:a16="http://schemas.microsoft.com/office/drawing/2014/main" id="{3EF248A8-9AD4-4109-94EC-618294E3262F}"/>
                </a:ext>
              </a:extLst>
            </p:cNvPr>
            <p:cNvSpPr>
              <a:spLocks/>
            </p:cNvSpPr>
            <p:nvPr/>
          </p:nvSpPr>
          <p:spPr bwMode="auto">
            <a:xfrm>
              <a:off x="6169646" y="2025969"/>
              <a:ext cx="464344"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8"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grpSp>
      <p:grpSp>
        <p:nvGrpSpPr>
          <p:cNvPr id="16" name="Group 15">
            <a:extLst>
              <a:ext uri="{FF2B5EF4-FFF2-40B4-BE49-F238E27FC236}">
                <a16:creationId xmlns:a16="http://schemas.microsoft.com/office/drawing/2014/main" id="{B869A108-0B16-4AB7-ACF5-1C303735F8CB}"/>
              </a:ext>
            </a:extLst>
          </p:cNvPr>
          <p:cNvGrpSpPr/>
          <p:nvPr/>
        </p:nvGrpSpPr>
        <p:grpSpPr>
          <a:xfrm>
            <a:off x="5738753" y="2919182"/>
            <a:ext cx="1426378" cy="1370585"/>
            <a:chOff x="5710487" y="3160643"/>
            <a:chExt cx="1393459" cy="1338773"/>
          </a:xfrm>
          <a:solidFill>
            <a:schemeClr val="accent1">
              <a:lumMod val="50000"/>
            </a:schemeClr>
          </a:solidFill>
        </p:grpSpPr>
        <p:sp>
          <p:nvSpPr>
            <p:cNvPr id="17" name="Diamond 16">
              <a:extLst>
                <a:ext uri="{FF2B5EF4-FFF2-40B4-BE49-F238E27FC236}">
                  <a16:creationId xmlns:a16="http://schemas.microsoft.com/office/drawing/2014/main" id="{41133D39-9EF1-43D8-9F8C-47ABD2051554}"/>
                </a:ext>
              </a:extLst>
            </p:cNvPr>
            <p:cNvSpPr/>
            <p:nvPr/>
          </p:nvSpPr>
          <p:spPr>
            <a:xfrm>
              <a:off x="5710487" y="3160643"/>
              <a:ext cx="1393459" cy="1338773"/>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a:extLst>
                <a:ext uri="{FF2B5EF4-FFF2-40B4-BE49-F238E27FC236}">
                  <a16:creationId xmlns:a16="http://schemas.microsoft.com/office/drawing/2014/main" id="{85154425-4E65-4E19-9680-DF9F7C210141}"/>
                </a:ext>
              </a:extLst>
            </p:cNvPr>
            <p:cNvGrpSpPr/>
            <p:nvPr/>
          </p:nvGrpSpPr>
          <p:grpSpPr>
            <a:xfrm>
              <a:off x="6175045" y="3597325"/>
              <a:ext cx="464344" cy="464344"/>
              <a:chOff x="4439444" y="2582069"/>
              <a:chExt cx="464344" cy="464344"/>
            </a:xfrm>
            <a:grpFill/>
          </p:grpSpPr>
          <p:sp>
            <p:nvSpPr>
              <p:cNvPr id="19" name="AutoShape 123">
                <a:extLst>
                  <a:ext uri="{FF2B5EF4-FFF2-40B4-BE49-F238E27FC236}">
                    <a16:creationId xmlns:a16="http://schemas.microsoft.com/office/drawing/2014/main" id="{DB19BFE8-A63E-4606-A641-FE8BC7AC3826}"/>
                  </a:ext>
                </a:extLst>
              </p:cNvPr>
              <p:cNvSpPr>
                <a:spLocks/>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sp>
            <p:nvSpPr>
              <p:cNvPr id="20" name="AutoShape 124">
                <a:extLst>
                  <a:ext uri="{FF2B5EF4-FFF2-40B4-BE49-F238E27FC236}">
                    <a16:creationId xmlns:a16="http://schemas.microsoft.com/office/drawing/2014/main" id="{939C8AA9-9465-4320-97B6-C85D9AB84EE9}"/>
                  </a:ext>
                </a:extLst>
              </p:cNvPr>
              <p:cNvSpPr>
                <a:spLocks/>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sp>
            <p:nvSpPr>
              <p:cNvPr id="21" name="AutoShape 125">
                <a:extLst>
                  <a:ext uri="{FF2B5EF4-FFF2-40B4-BE49-F238E27FC236}">
                    <a16:creationId xmlns:a16="http://schemas.microsoft.com/office/drawing/2014/main" id="{434D9AD0-B68A-429E-8171-E39DAC3FA5B1}"/>
                  </a:ext>
                </a:extLst>
              </p:cNvPr>
              <p:cNvSpPr>
                <a:spLocks/>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22" name="Group 21">
            <a:extLst>
              <a:ext uri="{FF2B5EF4-FFF2-40B4-BE49-F238E27FC236}">
                <a16:creationId xmlns:a16="http://schemas.microsoft.com/office/drawing/2014/main" id="{3E39ADC3-2DF2-4EDE-8361-66F8196CC9B5}"/>
              </a:ext>
            </a:extLst>
          </p:cNvPr>
          <p:cNvGrpSpPr/>
          <p:nvPr/>
        </p:nvGrpSpPr>
        <p:grpSpPr>
          <a:xfrm>
            <a:off x="5025564" y="2083855"/>
            <a:ext cx="1426378" cy="1370585"/>
            <a:chOff x="5013757" y="2344704"/>
            <a:chExt cx="1393459" cy="1338773"/>
          </a:xfrm>
          <a:solidFill>
            <a:schemeClr val="accent1">
              <a:lumMod val="75000"/>
            </a:schemeClr>
          </a:solidFill>
        </p:grpSpPr>
        <p:sp>
          <p:nvSpPr>
            <p:cNvPr id="23" name="Diamond 22">
              <a:extLst>
                <a:ext uri="{FF2B5EF4-FFF2-40B4-BE49-F238E27FC236}">
                  <a16:creationId xmlns:a16="http://schemas.microsoft.com/office/drawing/2014/main" id="{757EC7EC-F8B3-49AE-9747-3B7BA987BFDC}"/>
                </a:ext>
              </a:extLst>
            </p:cNvPr>
            <p:cNvSpPr/>
            <p:nvPr/>
          </p:nvSpPr>
          <p:spPr>
            <a:xfrm>
              <a:off x="5013757" y="2344704"/>
              <a:ext cx="1393459" cy="1338773"/>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a:extLst>
                <a:ext uri="{FF2B5EF4-FFF2-40B4-BE49-F238E27FC236}">
                  <a16:creationId xmlns:a16="http://schemas.microsoft.com/office/drawing/2014/main" id="{5696D325-BF37-4639-8F7B-F4C92B36A2AC}"/>
                </a:ext>
              </a:extLst>
            </p:cNvPr>
            <p:cNvGrpSpPr/>
            <p:nvPr/>
          </p:nvGrpSpPr>
          <p:grpSpPr>
            <a:xfrm>
              <a:off x="5478313" y="2752368"/>
              <a:ext cx="464344" cy="464344"/>
              <a:chOff x="4439444" y="1652588"/>
              <a:chExt cx="464344" cy="464344"/>
            </a:xfrm>
            <a:grpFill/>
          </p:grpSpPr>
          <p:sp>
            <p:nvSpPr>
              <p:cNvPr id="25" name="AutoShape 136">
                <a:extLst>
                  <a:ext uri="{FF2B5EF4-FFF2-40B4-BE49-F238E27FC236}">
                    <a16:creationId xmlns:a16="http://schemas.microsoft.com/office/drawing/2014/main" id="{C6F62370-3F51-4FB4-8116-B619639007AC}"/>
                  </a:ext>
                </a:extLst>
              </p:cNvPr>
              <p:cNvSpPr>
                <a:spLocks/>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sp>
            <p:nvSpPr>
              <p:cNvPr id="26" name="AutoShape 137">
                <a:extLst>
                  <a:ext uri="{FF2B5EF4-FFF2-40B4-BE49-F238E27FC236}">
                    <a16:creationId xmlns:a16="http://schemas.microsoft.com/office/drawing/2014/main" id="{F3A349BC-A182-42CF-BABE-95070A24B05E}"/>
                  </a:ext>
                </a:extLst>
              </p:cNvPr>
              <p:cNvSpPr>
                <a:spLocks/>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sp>
            <p:nvSpPr>
              <p:cNvPr id="27" name="AutoShape 138">
                <a:extLst>
                  <a:ext uri="{FF2B5EF4-FFF2-40B4-BE49-F238E27FC236}">
                    <a16:creationId xmlns:a16="http://schemas.microsoft.com/office/drawing/2014/main" id="{3BB4973C-5CF6-449D-870D-CA934FCF98C9}"/>
                  </a:ext>
                </a:extLst>
              </p:cNvPr>
              <p:cNvSpPr>
                <a:spLocks/>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85"/>
                    </a:cubicBezTo>
                    <a:lnTo>
                      <a:pt x="18720" y="20185"/>
                    </a:lnTo>
                    <a:cubicBezTo>
                      <a:pt x="18722" y="20959"/>
                      <a:pt x="19366" y="21600"/>
                      <a:pt x="20180" y="21600"/>
                    </a:cubicBezTo>
                    <a:cubicBezTo>
                      <a:pt x="20955" y="21600"/>
                      <a:pt x="21599" y="20956"/>
                      <a:pt x="21599" y="20180"/>
                    </a:cubicBezTo>
                    <a:cubicBezTo>
                      <a:pt x="21599" y="20185"/>
                      <a:pt x="21597" y="2018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73" fontAlgn="base" hangingPunct="0">
                  <a:spcBef>
                    <a:spcPct val="0"/>
                  </a:spcBef>
                  <a:spcAft>
                    <a:spcPct val="0"/>
                  </a:spcAft>
                </a:pPr>
                <a:endParaRPr lang="en-US" sz="1100">
                  <a:solidFill>
                    <a:srgbClr val="FFFFFF"/>
                  </a:solidFill>
                  <a:effectLst>
                    <a:outerShdw blurRad="38100" dist="38100" dir="2700000" algn="tl">
                      <a:srgbClr val="000000"/>
                    </a:outerShdw>
                  </a:effectLst>
                  <a:latin typeface="Gill Sans" charset="0"/>
                  <a:sym typeface="Gill Sans" charset="0"/>
                </a:endParaRPr>
              </a:p>
            </p:txBody>
          </p:sp>
        </p:grpSp>
      </p:grpSp>
      <p:sp>
        <p:nvSpPr>
          <p:cNvPr id="43" name="TextBox 42">
            <a:extLst>
              <a:ext uri="{FF2B5EF4-FFF2-40B4-BE49-F238E27FC236}">
                <a16:creationId xmlns:a16="http://schemas.microsoft.com/office/drawing/2014/main" id="{F343F256-2B5C-48FE-9BE1-8A40B4783F78}"/>
              </a:ext>
            </a:extLst>
          </p:cNvPr>
          <p:cNvSpPr txBox="1"/>
          <p:nvPr/>
        </p:nvSpPr>
        <p:spPr>
          <a:xfrm>
            <a:off x="1782174" y="1318941"/>
            <a:ext cx="3518013" cy="584775"/>
          </a:xfrm>
          <a:prstGeom prst="rect">
            <a:avLst/>
          </a:prstGeom>
          <a:noFill/>
        </p:spPr>
        <p:txBody>
          <a:bodyPr wrap="square" rtlCol="0">
            <a:spAutoFit/>
          </a:bodyPr>
          <a:lstStyle/>
          <a:p>
            <a:pPr algn="r"/>
            <a:r>
              <a:rPr lang="ru-RU" altLang="ko-KR" sz="3200" b="1" dirty="0">
                <a:solidFill>
                  <a:srgbClr val="002060"/>
                </a:solidFill>
                <a:cs typeface="Arial" pitchFamily="34" charset="0"/>
              </a:rPr>
              <a:t>ДИКТАНТ</a:t>
            </a:r>
            <a:endParaRPr lang="en-US" altLang="ko-KR" sz="3200" b="1" dirty="0">
              <a:solidFill>
                <a:srgbClr val="002060"/>
              </a:solidFill>
              <a:cs typeface="Arial" pitchFamily="34" charset="0"/>
            </a:endParaRPr>
          </a:p>
        </p:txBody>
      </p:sp>
      <p:sp>
        <p:nvSpPr>
          <p:cNvPr id="46" name="TextBox 45">
            <a:extLst>
              <a:ext uri="{FF2B5EF4-FFF2-40B4-BE49-F238E27FC236}">
                <a16:creationId xmlns:a16="http://schemas.microsoft.com/office/drawing/2014/main" id="{906588D3-DD33-4EC6-8C6E-1494C7307BBB}"/>
              </a:ext>
            </a:extLst>
          </p:cNvPr>
          <p:cNvSpPr txBox="1"/>
          <p:nvPr/>
        </p:nvSpPr>
        <p:spPr>
          <a:xfrm>
            <a:off x="1268593" y="4054213"/>
            <a:ext cx="3518013" cy="584775"/>
          </a:xfrm>
          <a:prstGeom prst="rect">
            <a:avLst/>
          </a:prstGeom>
          <a:noFill/>
        </p:spPr>
        <p:txBody>
          <a:bodyPr wrap="square" rtlCol="0">
            <a:spAutoFit/>
          </a:bodyPr>
          <a:lstStyle/>
          <a:p>
            <a:pPr algn="r"/>
            <a:r>
              <a:rPr lang="ru-RU" altLang="ko-KR" sz="3200" b="1" dirty="0">
                <a:solidFill>
                  <a:srgbClr val="002060"/>
                </a:solidFill>
                <a:cs typeface="Arial" pitchFamily="34" charset="0"/>
              </a:rPr>
              <a:t>ЗАЧЕТ</a:t>
            </a:r>
            <a:endParaRPr lang="en-US" altLang="ko-KR" sz="3200" b="1" dirty="0">
              <a:solidFill>
                <a:srgbClr val="002060"/>
              </a:solidFill>
              <a:cs typeface="Arial" pitchFamily="34" charset="0"/>
            </a:endParaRPr>
          </a:p>
        </p:txBody>
      </p:sp>
      <p:sp>
        <p:nvSpPr>
          <p:cNvPr id="49" name="TextBox 48">
            <a:extLst>
              <a:ext uri="{FF2B5EF4-FFF2-40B4-BE49-F238E27FC236}">
                <a16:creationId xmlns:a16="http://schemas.microsoft.com/office/drawing/2014/main" id="{043846E7-7C69-48C2-9D66-DFB3BCC80C23}"/>
              </a:ext>
            </a:extLst>
          </p:cNvPr>
          <p:cNvSpPr txBox="1"/>
          <p:nvPr/>
        </p:nvSpPr>
        <p:spPr>
          <a:xfrm>
            <a:off x="7198309" y="1251113"/>
            <a:ext cx="3818034" cy="1077218"/>
          </a:xfrm>
          <a:prstGeom prst="rect">
            <a:avLst/>
          </a:prstGeom>
          <a:noFill/>
        </p:spPr>
        <p:txBody>
          <a:bodyPr wrap="square" rtlCol="0">
            <a:spAutoFit/>
          </a:bodyPr>
          <a:lstStyle/>
          <a:p>
            <a:r>
              <a:rPr lang="ru-RU" altLang="ko-KR" sz="3200" b="1" dirty="0">
                <a:solidFill>
                  <a:srgbClr val="002060"/>
                </a:solidFill>
                <a:cs typeface="Arial" pitchFamily="34" charset="0"/>
              </a:rPr>
              <a:t>САМОСТОЯТЕЛЬНАЯ РАБОТА</a:t>
            </a:r>
            <a:endParaRPr lang="en-US" altLang="ko-KR" sz="3200" b="1" dirty="0">
              <a:solidFill>
                <a:srgbClr val="002060"/>
              </a:solidFill>
              <a:cs typeface="Arial" pitchFamily="34" charset="0"/>
            </a:endParaRPr>
          </a:p>
        </p:txBody>
      </p:sp>
      <p:sp>
        <p:nvSpPr>
          <p:cNvPr id="55" name="TextBox 54">
            <a:extLst>
              <a:ext uri="{FF2B5EF4-FFF2-40B4-BE49-F238E27FC236}">
                <a16:creationId xmlns:a16="http://schemas.microsoft.com/office/drawing/2014/main" id="{B5C766D0-176C-428F-8AD2-C3ECA0836AD1}"/>
              </a:ext>
            </a:extLst>
          </p:cNvPr>
          <p:cNvSpPr txBox="1"/>
          <p:nvPr/>
        </p:nvSpPr>
        <p:spPr>
          <a:xfrm>
            <a:off x="7198309" y="4406328"/>
            <a:ext cx="3518013" cy="1077218"/>
          </a:xfrm>
          <a:prstGeom prst="rect">
            <a:avLst/>
          </a:prstGeom>
          <a:noFill/>
        </p:spPr>
        <p:txBody>
          <a:bodyPr wrap="square" rtlCol="0">
            <a:spAutoFit/>
          </a:bodyPr>
          <a:lstStyle/>
          <a:p>
            <a:r>
              <a:rPr lang="ru-RU" altLang="ko-KR" sz="3200" b="1" dirty="0">
                <a:solidFill>
                  <a:srgbClr val="002060"/>
                </a:solidFill>
                <a:cs typeface="Arial" pitchFamily="34" charset="0"/>
              </a:rPr>
              <a:t>КОНТРОЛЬНАЯ РАБОТА</a:t>
            </a:r>
            <a:endParaRPr lang="en-US" altLang="ko-KR" sz="3200" b="1" dirty="0">
              <a:solidFill>
                <a:srgbClr val="002060"/>
              </a:solidFill>
              <a:cs typeface="Arial" pitchFamily="34" charset="0"/>
            </a:endParaRPr>
          </a:p>
        </p:txBody>
      </p:sp>
      <p:sp>
        <p:nvSpPr>
          <p:cNvPr id="38" name="Заголовок 1">
            <a:extLst>
              <a:ext uri="{FF2B5EF4-FFF2-40B4-BE49-F238E27FC236}">
                <a16:creationId xmlns:a16="http://schemas.microsoft.com/office/drawing/2014/main" id="{3D355D5E-2E9A-4EAE-86A9-BDE13C6F335E}"/>
              </a:ext>
            </a:extLst>
          </p:cNvPr>
          <p:cNvSpPr txBox="1">
            <a:spLocks/>
          </p:cNvSpPr>
          <p:nvPr/>
        </p:nvSpPr>
        <p:spPr>
          <a:xfrm>
            <a:off x="950960" y="-744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2E75B6"/>
                </a:solidFill>
                <a:latin typeface="+mn-lt"/>
              </a:rPr>
              <a:t>ПИСЬМЕННЫЙ КОНТРОЛЬ</a:t>
            </a:r>
          </a:p>
        </p:txBody>
      </p:sp>
      <p:sp>
        <p:nvSpPr>
          <p:cNvPr id="39" name="TextBox 38">
            <a:extLst>
              <a:ext uri="{FF2B5EF4-FFF2-40B4-BE49-F238E27FC236}">
                <a16:creationId xmlns:a16="http://schemas.microsoft.com/office/drawing/2014/main" id="{8E1D1E37-D398-4EC1-9A31-760D7DD82270}"/>
              </a:ext>
            </a:extLst>
          </p:cNvPr>
          <p:cNvSpPr txBox="1"/>
          <p:nvPr/>
        </p:nvSpPr>
        <p:spPr>
          <a:xfrm>
            <a:off x="1236717" y="2560527"/>
            <a:ext cx="3518013" cy="1077218"/>
          </a:xfrm>
          <a:prstGeom prst="rect">
            <a:avLst/>
          </a:prstGeom>
          <a:noFill/>
        </p:spPr>
        <p:txBody>
          <a:bodyPr wrap="square" rtlCol="0">
            <a:spAutoFit/>
          </a:bodyPr>
          <a:lstStyle/>
          <a:p>
            <a:pPr algn="r"/>
            <a:r>
              <a:rPr lang="ru-RU" altLang="ko-KR" sz="3200" b="1" dirty="0">
                <a:solidFill>
                  <a:srgbClr val="002060"/>
                </a:solidFill>
                <a:cs typeface="Arial" pitchFamily="34" charset="0"/>
              </a:rPr>
              <a:t>ПРАКТИЧЕСКАЯ РАБОТА</a:t>
            </a:r>
            <a:endParaRPr lang="en-US" altLang="ko-KR" sz="3200" b="1" dirty="0">
              <a:solidFill>
                <a:srgbClr val="002060"/>
              </a:solidFill>
              <a:cs typeface="Arial" pitchFamily="34" charset="0"/>
            </a:endParaRPr>
          </a:p>
        </p:txBody>
      </p:sp>
      <p:sp>
        <p:nvSpPr>
          <p:cNvPr id="40" name="TextBox 39">
            <a:extLst>
              <a:ext uri="{FF2B5EF4-FFF2-40B4-BE49-F238E27FC236}">
                <a16:creationId xmlns:a16="http://schemas.microsoft.com/office/drawing/2014/main" id="{F46DFBFD-7ACB-4BC4-91BF-A2F6A20588E0}"/>
              </a:ext>
            </a:extLst>
          </p:cNvPr>
          <p:cNvSpPr txBox="1"/>
          <p:nvPr/>
        </p:nvSpPr>
        <p:spPr>
          <a:xfrm>
            <a:off x="7299194" y="2658852"/>
            <a:ext cx="3518013" cy="1077218"/>
          </a:xfrm>
          <a:prstGeom prst="rect">
            <a:avLst/>
          </a:prstGeom>
          <a:noFill/>
        </p:spPr>
        <p:txBody>
          <a:bodyPr wrap="square" rtlCol="0">
            <a:spAutoFit/>
          </a:bodyPr>
          <a:lstStyle/>
          <a:p>
            <a:r>
              <a:rPr lang="ru-RU" altLang="ko-KR" sz="3200" b="1" dirty="0">
                <a:solidFill>
                  <a:srgbClr val="002060"/>
                </a:solidFill>
                <a:cs typeface="Arial" pitchFamily="34" charset="0"/>
              </a:rPr>
              <a:t>ЛАБОРАТОРНАЯ РАБОТА</a:t>
            </a:r>
            <a:endParaRPr lang="en-US" altLang="ko-KR" sz="3200" b="1" dirty="0">
              <a:solidFill>
                <a:srgbClr val="002060"/>
              </a:solidFill>
              <a:cs typeface="Arial" pitchFamily="34" charset="0"/>
            </a:endParaRPr>
          </a:p>
        </p:txBody>
      </p:sp>
      <p:sp>
        <p:nvSpPr>
          <p:cNvPr id="50" name="TextBox 49">
            <a:extLst>
              <a:ext uri="{FF2B5EF4-FFF2-40B4-BE49-F238E27FC236}">
                <a16:creationId xmlns:a16="http://schemas.microsoft.com/office/drawing/2014/main" id="{4E26A32C-D6E5-485F-BC78-F656A8E2BA10}"/>
              </a:ext>
            </a:extLst>
          </p:cNvPr>
          <p:cNvSpPr txBox="1"/>
          <p:nvPr/>
        </p:nvSpPr>
        <p:spPr>
          <a:xfrm>
            <a:off x="105790" y="4944937"/>
            <a:ext cx="3518013" cy="584775"/>
          </a:xfrm>
          <a:prstGeom prst="rect">
            <a:avLst/>
          </a:prstGeom>
          <a:noFill/>
        </p:spPr>
        <p:txBody>
          <a:bodyPr wrap="square" rtlCol="0">
            <a:spAutoFit/>
          </a:bodyPr>
          <a:lstStyle/>
          <a:p>
            <a:pPr algn="r"/>
            <a:r>
              <a:rPr lang="ru-RU" altLang="ko-KR" sz="3200" b="1" dirty="0">
                <a:solidFill>
                  <a:srgbClr val="002060"/>
                </a:solidFill>
                <a:cs typeface="Arial" pitchFamily="34" charset="0"/>
              </a:rPr>
              <a:t>ТЕСТ</a:t>
            </a:r>
            <a:endParaRPr lang="en-US" altLang="ko-KR" sz="3200" b="1" dirty="0">
              <a:solidFill>
                <a:srgbClr val="002060"/>
              </a:solidFill>
              <a:cs typeface="Arial" pitchFamily="34" charset="0"/>
            </a:endParaRPr>
          </a:p>
        </p:txBody>
      </p:sp>
    </p:spTree>
    <p:extLst>
      <p:ext uri="{BB962C8B-B14F-4D97-AF65-F5344CB8AC3E}">
        <p14:creationId xmlns:p14="http://schemas.microsoft.com/office/powerpoint/2010/main" val="275464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500"/>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500"/>
                                        <p:tgtEl>
                                          <p:spTgt spid="55"/>
                                        </p:tgtEl>
                                      </p:cBhvr>
                                    </p:animEffect>
                                  </p:childTnLst>
                                </p:cTn>
                              </p:par>
                              <p:par>
                                <p:cTn id="30" presetID="10"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fade">
                                      <p:cBhvr>
                                        <p:cTn id="4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6" grpId="0"/>
      <p:bldP spid="49" grpId="0"/>
      <p:bldP spid="55" grpId="0"/>
      <p:bldP spid="39" grpId="0"/>
      <p:bldP spid="40" grpId="0"/>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a:spLocks noChangeArrowheads="1"/>
          </p:cNvSpPr>
          <p:nvPr/>
        </p:nvSpPr>
        <p:spPr bwMode="auto">
          <a:xfrm>
            <a:off x="2836508" y="2087356"/>
            <a:ext cx="1521933" cy="1521933"/>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5" name="Group 5"/>
          <p:cNvGrpSpPr/>
          <p:nvPr/>
        </p:nvGrpSpPr>
        <p:grpSpPr>
          <a:xfrm>
            <a:off x="2662886" y="1913734"/>
            <a:ext cx="1868076" cy="1868076"/>
            <a:chOff x="1119258" y="2257147"/>
            <a:chExt cx="1868076" cy="1868076"/>
          </a:xfrm>
        </p:grpSpPr>
        <p:sp>
          <p:nvSpPr>
            <p:cNvPr id="6" name="Freeform 6"/>
            <p:cNvSpPr>
              <a:spLocks/>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Freeform 7"/>
            <p:cNvSpPr>
              <a:spLocks/>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Freeform 8"/>
            <p:cNvSpPr>
              <a:spLocks/>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Freeform 9"/>
            <p:cNvSpPr>
              <a:spLocks/>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Freeform 10"/>
            <p:cNvSpPr>
              <a:spLocks/>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Freeform 11"/>
            <p:cNvSpPr>
              <a:spLocks/>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Freeform 12"/>
            <p:cNvSpPr>
              <a:spLocks/>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Freeform 13"/>
            <p:cNvSpPr>
              <a:spLocks/>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Freeform 14"/>
            <p:cNvSpPr>
              <a:spLocks/>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Freeform 15"/>
            <p:cNvSpPr>
              <a:spLocks/>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1">
                <a:lumMod val="75000"/>
                <a:alpha val="24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Freeform 16"/>
            <p:cNvSpPr>
              <a:spLocks/>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1">
                <a:lumMod val="75000"/>
                <a:alpha val="24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Freeform 17"/>
            <p:cNvSpPr>
              <a:spLocks/>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1">
                <a:lumMod val="75000"/>
                <a:alpha val="24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8" name="Oval 5"/>
          <p:cNvSpPr>
            <a:spLocks noChangeArrowheads="1"/>
          </p:cNvSpPr>
          <p:nvPr/>
        </p:nvSpPr>
        <p:spPr bwMode="auto">
          <a:xfrm>
            <a:off x="5517487" y="2087356"/>
            <a:ext cx="1521933" cy="152193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9" name="Group 19"/>
          <p:cNvGrpSpPr/>
          <p:nvPr/>
        </p:nvGrpSpPr>
        <p:grpSpPr>
          <a:xfrm>
            <a:off x="5343865" y="1913734"/>
            <a:ext cx="1868076" cy="1868076"/>
            <a:chOff x="3800237" y="2257147"/>
            <a:chExt cx="1868076" cy="1868076"/>
          </a:xfrm>
        </p:grpSpPr>
        <p:sp>
          <p:nvSpPr>
            <p:cNvPr id="20" name="Freeform 6"/>
            <p:cNvSpPr>
              <a:spLocks/>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Freeform 7"/>
            <p:cNvSpPr>
              <a:spLocks/>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Freeform 8"/>
            <p:cNvSpPr>
              <a:spLocks/>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Freeform 9"/>
            <p:cNvSpPr>
              <a:spLocks/>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Freeform 10"/>
            <p:cNvSpPr>
              <a:spLocks/>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Freeform 11"/>
            <p:cNvSpPr>
              <a:spLocks/>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Freeform 12"/>
            <p:cNvSpPr>
              <a:spLocks/>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Freeform 13"/>
            <p:cNvSpPr>
              <a:spLocks/>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Freeform 14"/>
            <p:cNvSpPr>
              <a:spLocks/>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2">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Freeform 15"/>
            <p:cNvSpPr>
              <a:spLocks/>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2">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Freeform 16"/>
            <p:cNvSpPr>
              <a:spLocks/>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2">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Freeform 17"/>
            <p:cNvSpPr>
              <a:spLocks/>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2">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2" name="Oval 5"/>
          <p:cNvSpPr>
            <a:spLocks noChangeArrowheads="1"/>
          </p:cNvSpPr>
          <p:nvPr/>
        </p:nvSpPr>
        <p:spPr bwMode="auto">
          <a:xfrm>
            <a:off x="8263663" y="2087356"/>
            <a:ext cx="1521933" cy="1521933"/>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3" name="Group 33"/>
          <p:cNvGrpSpPr/>
          <p:nvPr/>
        </p:nvGrpSpPr>
        <p:grpSpPr>
          <a:xfrm>
            <a:off x="8090041" y="1913734"/>
            <a:ext cx="1868076" cy="1868076"/>
            <a:chOff x="6546413" y="2257147"/>
            <a:chExt cx="1868076" cy="1868076"/>
          </a:xfrm>
        </p:grpSpPr>
        <p:sp>
          <p:nvSpPr>
            <p:cNvPr id="34" name="Freeform 6"/>
            <p:cNvSpPr>
              <a:spLocks/>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 name="Freeform 7"/>
            <p:cNvSpPr>
              <a:spLocks/>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Freeform 8"/>
            <p:cNvSpPr>
              <a:spLocks/>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Freeform 9"/>
            <p:cNvSpPr>
              <a:spLocks/>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Freeform 10"/>
            <p:cNvSpPr>
              <a:spLocks/>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Freeform 11"/>
            <p:cNvSpPr>
              <a:spLocks/>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Freeform 12"/>
            <p:cNvSpPr>
              <a:spLocks/>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 name="Freeform 13"/>
            <p:cNvSpPr>
              <a:spLocks/>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 name="Freeform 14"/>
            <p:cNvSpPr>
              <a:spLocks/>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Freeform 15"/>
            <p:cNvSpPr>
              <a:spLocks/>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4" name="Freeform 16"/>
            <p:cNvSpPr>
              <a:spLocks/>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5" name="Freeform 17"/>
            <p:cNvSpPr>
              <a:spLocks/>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4">
                <a:lumMod val="40000"/>
                <a:lumOff val="60000"/>
                <a:alpha val="25000"/>
              </a:schemeClr>
            </a:solidFill>
            <a:ln>
              <a:noFill/>
            </a:ln>
          </p:spPr>
          <p:txBody>
            <a:bodyPr vert="horz" wrap="square" lIns="91440" tIns="45720" rIns="91440" bIns="45720" numCol="1" anchor="t" anchorCtr="0" compatLnSpc="1">
              <a:prstTxWarp prst="textNoShape">
                <a:avLst/>
              </a:prstTxWarp>
            </a:bodyPr>
            <a:lstStyle/>
            <a:p>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61" name="TextBox 61"/>
          <p:cNvSpPr txBox="1"/>
          <p:nvPr/>
        </p:nvSpPr>
        <p:spPr>
          <a:xfrm>
            <a:off x="2602510" y="4085097"/>
            <a:ext cx="1989928" cy="369332"/>
          </a:xfrm>
          <a:prstGeom prst="rect">
            <a:avLst/>
          </a:prstGeom>
          <a:noFill/>
        </p:spPr>
        <p:txBody>
          <a:bodyPr wrap="square" rtlCol="0">
            <a:spAutoFit/>
          </a:bodyPr>
          <a:lstStyle/>
          <a:p>
            <a:pPr algn="ctr"/>
            <a:r>
              <a:rPr lang="ru-RU" altLang="zh-CN"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КРОССВОРД</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 name="TextBox 63"/>
          <p:cNvSpPr txBox="1"/>
          <p:nvPr/>
        </p:nvSpPr>
        <p:spPr>
          <a:xfrm>
            <a:off x="5343865" y="4079640"/>
            <a:ext cx="1989928" cy="369332"/>
          </a:xfrm>
          <a:prstGeom prst="rect">
            <a:avLst/>
          </a:prstGeom>
          <a:noFill/>
        </p:spPr>
        <p:txBody>
          <a:bodyPr wrap="square" rtlCol="0">
            <a:spAutoFit/>
          </a:bodyPr>
          <a:lstStyle/>
          <a:p>
            <a:pPr algn="ctr"/>
            <a:r>
              <a:rPr lang="ru-RU" altLang="zh-CN"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ВИКТОРИНА</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 name="TextBox 65"/>
          <p:cNvSpPr txBox="1"/>
          <p:nvPr/>
        </p:nvSpPr>
        <p:spPr>
          <a:xfrm>
            <a:off x="8085220" y="4089213"/>
            <a:ext cx="1989928" cy="369332"/>
          </a:xfrm>
          <a:prstGeom prst="rect">
            <a:avLst/>
          </a:prstGeom>
          <a:noFill/>
        </p:spPr>
        <p:txBody>
          <a:bodyPr wrap="square" rtlCol="0">
            <a:spAutoFit/>
          </a:bodyPr>
          <a:lstStyle/>
          <a:p>
            <a:pPr algn="ctr"/>
            <a:r>
              <a:rPr lang="ru-RU" altLang="zh-CN"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ЭССЕ</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0" name="Заголовок 1">
            <a:extLst>
              <a:ext uri="{FF2B5EF4-FFF2-40B4-BE49-F238E27FC236}">
                <a16:creationId xmlns:a16="http://schemas.microsoft.com/office/drawing/2014/main" id="{486DA998-3573-40BB-B17B-041C33BEA19F}"/>
              </a:ext>
            </a:extLst>
          </p:cNvPr>
          <p:cNvSpPr txBox="1">
            <a:spLocks/>
          </p:cNvSpPr>
          <p:nvPr/>
        </p:nvSpPr>
        <p:spPr>
          <a:xfrm>
            <a:off x="998126" y="6646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chemeClr val="accent6">
                    <a:lumMod val="60000"/>
                    <a:lumOff val="40000"/>
                  </a:schemeClr>
                </a:solidFill>
                <a:latin typeface="+mn-lt"/>
              </a:rPr>
              <a:t>НЕТРАДИЦИОННЫЕ ВИДЫ КОНТРОЛЯ</a:t>
            </a:r>
          </a:p>
        </p:txBody>
      </p:sp>
    </p:spTree>
    <p:extLst>
      <p:ext uri="{BB962C8B-B14F-4D97-AF65-F5344CB8AC3E}">
        <p14:creationId xmlns:p14="http://schemas.microsoft.com/office/powerpoint/2010/main" val="102758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000"/>
                                        <p:tgtEl>
                                          <p:spTgt spid="61"/>
                                        </p:tgtEl>
                                      </p:cBhvr>
                                    </p:animEffect>
                                    <p:anim calcmode="lin" valueType="num">
                                      <p:cBhvr>
                                        <p:cTn id="18" dur="1000" fill="hold"/>
                                        <p:tgtEl>
                                          <p:spTgt spid="61"/>
                                        </p:tgtEl>
                                        <p:attrNameLst>
                                          <p:attrName>ppt_x</p:attrName>
                                        </p:attrNameLst>
                                      </p:cBhvr>
                                      <p:tavLst>
                                        <p:tav tm="0">
                                          <p:val>
                                            <p:strVal val="#ppt_x"/>
                                          </p:val>
                                        </p:tav>
                                        <p:tav tm="100000">
                                          <p:val>
                                            <p:strVal val="#ppt_x"/>
                                          </p:val>
                                        </p:tav>
                                      </p:tavLst>
                                    </p:anim>
                                    <p:anim calcmode="lin" valueType="num">
                                      <p:cBhvr>
                                        <p:cTn id="19"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fade">
                                      <p:cBhvr>
                                        <p:cTn id="34" dur="1000"/>
                                        <p:tgtEl>
                                          <p:spTgt spid="63"/>
                                        </p:tgtEl>
                                      </p:cBhvr>
                                    </p:animEffect>
                                    <p:anim calcmode="lin" valueType="num">
                                      <p:cBhvr>
                                        <p:cTn id="35" dur="1000" fill="hold"/>
                                        <p:tgtEl>
                                          <p:spTgt spid="63"/>
                                        </p:tgtEl>
                                        <p:attrNameLst>
                                          <p:attrName>ppt_x</p:attrName>
                                        </p:attrNameLst>
                                      </p:cBhvr>
                                      <p:tavLst>
                                        <p:tav tm="0">
                                          <p:val>
                                            <p:strVal val="#ppt_x"/>
                                          </p:val>
                                        </p:tav>
                                        <p:tav tm="100000">
                                          <p:val>
                                            <p:strVal val="#ppt_x"/>
                                          </p:val>
                                        </p:tav>
                                      </p:tavLst>
                                    </p:anim>
                                    <p:anim calcmode="lin" valueType="num">
                                      <p:cBhvr>
                                        <p:cTn id="36"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1000"/>
                                        <p:tgtEl>
                                          <p:spTgt spid="65"/>
                                        </p:tgtEl>
                                      </p:cBhvr>
                                    </p:animEffect>
                                    <p:anim calcmode="lin" valueType="num">
                                      <p:cBhvr>
                                        <p:cTn id="42" dur="1000" fill="hold"/>
                                        <p:tgtEl>
                                          <p:spTgt spid="65"/>
                                        </p:tgtEl>
                                        <p:attrNameLst>
                                          <p:attrName>ppt_x</p:attrName>
                                        </p:attrNameLst>
                                      </p:cBhvr>
                                      <p:tavLst>
                                        <p:tav tm="0">
                                          <p:val>
                                            <p:strVal val="#ppt_x"/>
                                          </p:val>
                                        </p:tav>
                                        <p:tav tm="100000">
                                          <p:val>
                                            <p:strVal val="#ppt_x"/>
                                          </p:val>
                                        </p:tav>
                                      </p:tavLst>
                                    </p:anim>
                                    <p:anim calcmode="lin" valueType="num">
                                      <p:cBhvr>
                                        <p:cTn id="43" dur="1000" fill="hold"/>
                                        <p:tgtEl>
                                          <p:spTgt spid="6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1000"/>
                                        <p:tgtEl>
                                          <p:spTgt spid="32"/>
                                        </p:tgtEl>
                                      </p:cBhvr>
                                    </p:animEffect>
                                    <p:anim calcmode="lin" valueType="num">
                                      <p:cBhvr>
                                        <p:cTn id="47" dur="1000" fill="hold"/>
                                        <p:tgtEl>
                                          <p:spTgt spid="32"/>
                                        </p:tgtEl>
                                        <p:attrNameLst>
                                          <p:attrName>ppt_x</p:attrName>
                                        </p:attrNameLst>
                                      </p:cBhvr>
                                      <p:tavLst>
                                        <p:tav tm="0">
                                          <p:val>
                                            <p:strVal val="#ppt_x"/>
                                          </p:val>
                                        </p:tav>
                                        <p:tav tm="100000">
                                          <p:val>
                                            <p:strVal val="#ppt_x"/>
                                          </p:val>
                                        </p:tav>
                                      </p:tavLst>
                                    </p:anim>
                                    <p:anim calcmode="lin" valueType="num">
                                      <p:cBhvr>
                                        <p:cTn id="48" dur="1000" fill="hold"/>
                                        <p:tgtEl>
                                          <p:spTgt spid="32"/>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32" grpId="0" animBg="1"/>
      <p:bldP spid="61" grpId="0"/>
      <p:bldP spid="63"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A64ACA90-E862-FA40-BD6C-8412EB190D8B}"/>
              </a:ext>
            </a:extLst>
          </p:cNvPr>
          <p:cNvGrpSpPr/>
          <p:nvPr/>
        </p:nvGrpSpPr>
        <p:grpSpPr>
          <a:xfrm>
            <a:off x="1282718" y="1540280"/>
            <a:ext cx="4585051" cy="2596807"/>
            <a:chOff x="388732" y="2085286"/>
            <a:chExt cx="4585051" cy="2596807"/>
          </a:xfrm>
        </p:grpSpPr>
        <p:grpSp>
          <p:nvGrpSpPr>
            <p:cNvPr id="5" name="Group 18">
              <a:extLst>
                <a:ext uri="{FF2B5EF4-FFF2-40B4-BE49-F238E27FC236}">
                  <a16:creationId xmlns:a16="http://schemas.microsoft.com/office/drawing/2014/main" id="{3DA221F2-E2CA-A545-92CD-91E3B638E0EC}"/>
                </a:ext>
              </a:extLst>
            </p:cNvPr>
            <p:cNvGrpSpPr/>
            <p:nvPr/>
          </p:nvGrpSpPr>
          <p:grpSpPr>
            <a:xfrm>
              <a:off x="644383" y="2320097"/>
              <a:ext cx="4087643" cy="2056326"/>
              <a:chOff x="1176338" y="1449388"/>
              <a:chExt cx="4670426" cy="2349500"/>
            </a:xfrm>
            <a:solidFill>
              <a:schemeClr val="bg1">
                <a:lumMod val="85000"/>
              </a:schemeClr>
            </a:solidFill>
          </p:grpSpPr>
          <p:sp>
            <p:nvSpPr>
              <p:cNvPr id="24" name="Freeform 10">
                <a:extLst>
                  <a:ext uri="{FF2B5EF4-FFF2-40B4-BE49-F238E27FC236}">
                    <a16:creationId xmlns:a16="http://schemas.microsoft.com/office/drawing/2014/main" id="{B2DD583F-63A3-1E44-A393-2A0CB1306AAB}"/>
                  </a:ext>
                </a:extLst>
              </p:cNvPr>
              <p:cNvSpPr>
                <a:spLocks noEditPoints="1"/>
              </p:cNvSpPr>
              <p:nvPr/>
            </p:nvSpPr>
            <p:spPr bwMode="auto">
              <a:xfrm>
                <a:off x="3489326" y="2806700"/>
                <a:ext cx="2357438" cy="112713"/>
              </a:xfrm>
              <a:custGeom>
                <a:avLst/>
                <a:gdLst>
                  <a:gd name="T0" fmla="*/ 6 w 1485"/>
                  <a:gd name="T1" fmla="*/ 71 h 71"/>
                  <a:gd name="T2" fmla="*/ 24 w 1485"/>
                  <a:gd name="T3" fmla="*/ 70 h 71"/>
                  <a:gd name="T4" fmla="*/ 60 w 1485"/>
                  <a:gd name="T5" fmla="*/ 60 h 71"/>
                  <a:gd name="T6" fmla="*/ 113 w 1485"/>
                  <a:gd name="T7" fmla="*/ 57 h 71"/>
                  <a:gd name="T8" fmla="*/ 113 w 1485"/>
                  <a:gd name="T9" fmla="*/ 57 h 71"/>
                  <a:gd name="T10" fmla="*/ 151 w 1485"/>
                  <a:gd name="T11" fmla="*/ 64 h 71"/>
                  <a:gd name="T12" fmla="*/ 169 w 1485"/>
                  <a:gd name="T13" fmla="*/ 64 h 71"/>
                  <a:gd name="T14" fmla="*/ 204 w 1485"/>
                  <a:gd name="T15" fmla="*/ 54 h 71"/>
                  <a:gd name="T16" fmla="*/ 258 w 1485"/>
                  <a:gd name="T17" fmla="*/ 52 h 71"/>
                  <a:gd name="T18" fmla="*/ 258 w 1485"/>
                  <a:gd name="T19" fmla="*/ 52 h 71"/>
                  <a:gd name="T20" fmla="*/ 295 w 1485"/>
                  <a:gd name="T21" fmla="*/ 58 h 71"/>
                  <a:gd name="T22" fmla="*/ 313 w 1485"/>
                  <a:gd name="T23" fmla="*/ 58 h 71"/>
                  <a:gd name="T24" fmla="*/ 348 w 1485"/>
                  <a:gd name="T25" fmla="*/ 47 h 71"/>
                  <a:gd name="T26" fmla="*/ 402 w 1485"/>
                  <a:gd name="T27" fmla="*/ 45 h 71"/>
                  <a:gd name="T28" fmla="*/ 402 w 1485"/>
                  <a:gd name="T29" fmla="*/ 45 h 71"/>
                  <a:gd name="T30" fmla="*/ 439 w 1485"/>
                  <a:gd name="T31" fmla="*/ 53 h 71"/>
                  <a:gd name="T32" fmla="*/ 457 w 1485"/>
                  <a:gd name="T33" fmla="*/ 52 h 71"/>
                  <a:gd name="T34" fmla="*/ 492 w 1485"/>
                  <a:gd name="T35" fmla="*/ 42 h 71"/>
                  <a:gd name="T36" fmla="*/ 547 w 1485"/>
                  <a:gd name="T37" fmla="*/ 39 h 71"/>
                  <a:gd name="T38" fmla="*/ 547 w 1485"/>
                  <a:gd name="T39" fmla="*/ 39 h 71"/>
                  <a:gd name="T40" fmla="*/ 583 w 1485"/>
                  <a:gd name="T41" fmla="*/ 47 h 71"/>
                  <a:gd name="T42" fmla="*/ 601 w 1485"/>
                  <a:gd name="T43" fmla="*/ 46 h 71"/>
                  <a:gd name="T44" fmla="*/ 637 w 1485"/>
                  <a:gd name="T45" fmla="*/ 36 h 71"/>
                  <a:gd name="T46" fmla="*/ 691 w 1485"/>
                  <a:gd name="T47" fmla="*/ 34 h 71"/>
                  <a:gd name="T48" fmla="*/ 691 w 1485"/>
                  <a:gd name="T49" fmla="*/ 34 h 71"/>
                  <a:gd name="T50" fmla="*/ 727 w 1485"/>
                  <a:gd name="T51" fmla="*/ 40 h 71"/>
                  <a:gd name="T52" fmla="*/ 745 w 1485"/>
                  <a:gd name="T53" fmla="*/ 40 h 71"/>
                  <a:gd name="T54" fmla="*/ 781 w 1485"/>
                  <a:gd name="T55" fmla="*/ 29 h 71"/>
                  <a:gd name="T56" fmla="*/ 835 w 1485"/>
                  <a:gd name="T57" fmla="*/ 27 h 71"/>
                  <a:gd name="T58" fmla="*/ 835 w 1485"/>
                  <a:gd name="T59" fmla="*/ 27 h 71"/>
                  <a:gd name="T60" fmla="*/ 871 w 1485"/>
                  <a:gd name="T61" fmla="*/ 35 h 71"/>
                  <a:gd name="T62" fmla="*/ 889 w 1485"/>
                  <a:gd name="T63" fmla="*/ 34 h 71"/>
                  <a:gd name="T64" fmla="*/ 926 w 1485"/>
                  <a:gd name="T65" fmla="*/ 23 h 71"/>
                  <a:gd name="T66" fmla="*/ 980 w 1485"/>
                  <a:gd name="T67" fmla="*/ 21 h 71"/>
                  <a:gd name="T68" fmla="*/ 980 w 1485"/>
                  <a:gd name="T69" fmla="*/ 21 h 71"/>
                  <a:gd name="T70" fmla="*/ 1016 w 1485"/>
                  <a:gd name="T71" fmla="*/ 29 h 71"/>
                  <a:gd name="T72" fmla="*/ 1034 w 1485"/>
                  <a:gd name="T73" fmla="*/ 28 h 71"/>
                  <a:gd name="T74" fmla="*/ 1070 w 1485"/>
                  <a:gd name="T75" fmla="*/ 18 h 71"/>
                  <a:gd name="T76" fmla="*/ 1124 w 1485"/>
                  <a:gd name="T77" fmla="*/ 16 h 71"/>
                  <a:gd name="T78" fmla="*/ 1124 w 1485"/>
                  <a:gd name="T79" fmla="*/ 16 h 71"/>
                  <a:gd name="T80" fmla="*/ 1160 w 1485"/>
                  <a:gd name="T81" fmla="*/ 22 h 71"/>
                  <a:gd name="T82" fmla="*/ 1178 w 1485"/>
                  <a:gd name="T83" fmla="*/ 22 h 71"/>
                  <a:gd name="T84" fmla="*/ 1214 w 1485"/>
                  <a:gd name="T85" fmla="*/ 11 h 71"/>
                  <a:gd name="T86" fmla="*/ 1269 w 1485"/>
                  <a:gd name="T87" fmla="*/ 9 h 71"/>
                  <a:gd name="T88" fmla="*/ 1269 w 1485"/>
                  <a:gd name="T89" fmla="*/ 9 h 71"/>
                  <a:gd name="T90" fmla="*/ 1305 w 1485"/>
                  <a:gd name="T91" fmla="*/ 17 h 71"/>
                  <a:gd name="T92" fmla="*/ 1323 w 1485"/>
                  <a:gd name="T93" fmla="*/ 16 h 71"/>
                  <a:gd name="T94" fmla="*/ 1359 w 1485"/>
                  <a:gd name="T95" fmla="*/ 5 h 71"/>
                  <a:gd name="T96" fmla="*/ 1413 w 1485"/>
                  <a:gd name="T97" fmla="*/ 3 h 71"/>
                  <a:gd name="T98" fmla="*/ 1413 w 1485"/>
                  <a:gd name="T99" fmla="*/ 3 h 71"/>
                  <a:gd name="T100" fmla="*/ 1449 w 1485"/>
                  <a:gd name="T101" fmla="*/ 11 h 71"/>
                  <a:gd name="T102" fmla="*/ 1467 w 1485"/>
                  <a:gd name="T103" fmla="*/ 1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5" h="71">
                    <a:moveTo>
                      <a:pt x="6" y="62"/>
                    </a:moveTo>
                    <a:lnTo>
                      <a:pt x="0" y="62"/>
                    </a:lnTo>
                    <a:lnTo>
                      <a:pt x="0" y="71"/>
                    </a:lnTo>
                    <a:lnTo>
                      <a:pt x="6" y="71"/>
                    </a:lnTo>
                    <a:lnTo>
                      <a:pt x="6" y="62"/>
                    </a:lnTo>
                    <a:moveTo>
                      <a:pt x="42" y="60"/>
                    </a:moveTo>
                    <a:lnTo>
                      <a:pt x="24" y="61"/>
                    </a:lnTo>
                    <a:lnTo>
                      <a:pt x="24" y="70"/>
                    </a:lnTo>
                    <a:lnTo>
                      <a:pt x="42" y="69"/>
                    </a:lnTo>
                    <a:lnTo>
                      <a:pt x="42" y="60"/>
                    </a:lnTo>
                    <a:moveTo>
                      <a:pt x="78" y="58"/>
                    </a:moveTo>
                    <a:lnTo>
                      <a:pt x="60" y="60"/>
                    </a:lnTo>
                    <a:lnTo>
                      <a:pt x="60" y="69"/>
                    </a:lnTo>
                    <a:lnTo>
                      <a:pt x="78" y="68"/>
                    </a:lnTo>
                    <a:lnTo>
                      <a:pt x="78" y="58"/>
                    </a:lnTo>
                    <a:moveTo>
                      <a:pt x="113" y="57"/>
                    </a:moveTo>
                    <a:lnTo>
                      <a:pt x="96" y="57"/>
                    </a:lnTo>
                    <a:lnTo>
                      <a:pt x="96" y="66"/>
                    </a:lnTo>
                    <a:lnTo>
                      <a:pt x="114" y="66"/>
                    </a:lnTo>
                    <a:lnTo>
                      <a:pt x="113" y="57"/>
                    </a:lnTo>
                    <a:moveTo>
                      <a:pt x="149" y="56"/>
                    </a:moveTo>
                    <a:lnTo>
                      <a:pt x="131" y="56"/>
                    </a:lnTo>
                    <a:lnTo>
                      <a:pt x="132" y="65"/>
                    </a:lnTo>
                    <a:lnTo>
                      <a:pt x="151" y="64"/>
                    </a:lnTo>
                    <a:lnTo>
                      <a:pt x="149" y="56"/>
                    </a:lnTo>
                    <a:moveTo>
                      <a:pt x="186" y="54"/>
                    </a:moveTo>
                    <a:lnTo>
                      <a:pt x="167" y="55"/>
                    </a:lnTo>
                    <a:lnTo>
                      <a:pt x="169" y="64"/>
                    </a:lnTo>
                    <a:lnTo>
                      <a:pt x="187" y="63"/>
                    </a:lnTo>
                    <a:lnTo>
                      <a:pt x="186" y="54"/>
                    </a:lnTo>
                    <a:moveTo>
                      <a:pt x="222" y="53"/>
                    </a:moveTo>
                    <a:lnTo>
                      <a:pt x="204" y="54"/>
                    </a:lnTo>
                    <a:lnTo>
                      <a:pt x="205" y="63"/>
                    </a:lnTo>
                    <a:lnTo>
                      <a:pt x="223" y="62"/>
                    </a:lnTo>
                    <a:lnTo>
                      <a:pt x="222" y="53"/>
                    </a:lnTo>
                    <a:moveTo>
                      <a:pt x="258" y="52"/>
                    </a:moveTo>
                    <a:lnTo>
                      <a:pt x="240" y="52"/>
                    </a:lnTo>
                    <a:lnTo>
                      <a:pt x="241" y="61"/>
                    </a:lnTo>
                    <a:lnTo>
                      <a:pt x="259" y="61"/>
                    </a:lnTo>
                    <a:lnTo>
                      <a:pt x="258" y="52"/>
                    </a:lnTo>
                    <a:moveTo>
                      <a:pt x="294" y="49"/>
                    </a:moveTo>
                    <a:lnTo>
                      <a:pt x="276" y="51"/>
                    </a:lnTo>
                    <a:lnTo>
                      <a:pt x="277" y="60"/>
                    </a:lnTo>
                    <a:lnTo>
                      <a:pt x="295" y="58"/>
                    </a:lnTo>
                    <a:lnTo>
                      <a:pt x="294" y="49"/>
                    </a:lnTo>
                    <a:moveTo>
                      <a:pt x="330" y="48"/>
                    </a:moveTo>
                    <a:lnTo>
                      <a:pt x="312" y="49"/>
                    </a:lnTo>
                    <a:lnTo>
                      <a:pt x="313" y="58"/>
                    </a:lnTo>
                    <a:lnTo>
                      <a:pt x="331" y="57"/>
                    </a:lnTo>
                    <a:lnTo>
                      <a:pt x="330" y="48"/>
                    </a:lnTo>
                    <a:moveTo>
                      <a:pt x="366" y="47"/>
                    </a:moveTo>
                    <a:lnTo>
                      <a:pt x="348" y="47"/>
                    </a:lnTo>
                    <a:lnTo>
                      <a:pt x="349" y="56"/>
                    </a:lnTo>
                    <a:lnTo>
                      <a:pt x="367" y="56"/>
                    </a:lnTo>
                    <a:lnTo>
                      <a:pt x="366" y="47"/>
                    </a:lnTo>
                    <a:moveTo>
                      <a:pt x="402" y="45"/>
                    </a:moveTo>
                    <a:lnTo>
                      <a:pt x="384" y="46"/>
                    </a:lnTo>
                    <a:lnTo>
                      <a:pt x="385" y="55"/>
                    </a:lnTo>
                    <a:lnTo>
                      <a:pt x="403" y="54"/>
                    </a:lnTo>
                    <a:lnTo>
                      <a:pt x="402" y="45"/>
                    </a:lnTo>
                    <a:moveTo>
                      <a:pt x="438" y="44"/>
                    </a:moveTo>
                    <a:lnTo>
                      <a:pt x="420" y="45"/>
                    </a:lnTo>
                    <a:lnTo>
                      <a:pt x="421" y="54"/>
                    </a:lnTo>
                    <a:lnTo>
                      <a:pt x="439" y="53"/>
                    </a:lnTo>
                    <a:lnTo>
                      <a:pt x="438" y="44"/>
                    </a:lnTo>
                    <a:moveTo>
                      <a:pt x="474" y="43"/>
                    </a:moveTo>
                    <a:lnTo>
                      <a:pt x="456" y="43"/>
                    </a:lnTo>
                    <a:lnTo>
                      <a:pt x="457" y="52"/>
                    </a:lnTo>
                    <a:lnTo>
                      <a:pt x="475" y="52"/>
                    </a:lnTo>
                    <a:lnTo>
                      <a:pt x="474" y="43"/>
                    </a:lnTo>
                    <a:moveTo>
                      <a:pt x="510" y="40"/>
                    </a:moveTo>
                    <a:lnTo>
                      <a:pt x="492" y="42"/>
                    </a:lnTo>
                    <a:lnTo>
                      <a:pt x="494" y="51"/>
                    </a:lnTo>
                    <a:lnTo>
                      <a:pt x="512" y="49"/>
                    </a:lnTo>
                    <a:lnTo>
                      <a:pt x="510" y="40"/>
                    </a:lnTo>
                    <a:moveTo>
                      <a:pt x="547" y="39"/>
                    </a:moveTo>
                    <a:lnTo>
                      <a:pt x="528" y="40"/>
                    </a:lnTo>
                    <a:lnTo>
                      <a:pt x="530" y="49"/>
                    </a:lnTo>
                    <a:lnTo>
                      <a:pt x="547" y="48"/>
                    </a:lnTo>
                    <a:lnTo>
                      <a:pt x="547" y="39"/>
                    </a:lnTo>
                    <a:moveTo>
                      <a:pt x="583" y="38"/>
                    </a:moveTo>
                    <a:lnTo>
                      <a:pt x="565" y="38"/>
                    </a:lnTo>
                    <a:lnTo>
                      <a:pt x="565" y="47"/>
                    </a:lnTo>
                    <a:lnTo>
                      <a:pt x="583" y="47"/>
                    </a:lnTo>
                    <a:lnTo>
                      <a:pt x="583" y="38"/>
                    </a:lnTo>
                    <a:moveTo>
                      <a:pt x="619" y="36"/>
                    </a:moveTo>
                    <a:lnTo>
                      <a:pt x="601" y="37"/>
                    </a:lnTo>
                    <a:lnTo>
                      <a:pt x="601" y="46"/>
                    </a:lnTo>
                    <a:lnTo>
                      <a:pt x="619" y="45"/>
                    </a:lnTo>
                    <a:lnTo>
                      <a:pt x="619" y="36"/>
                    </a:lnTo>
                    <a:moveTo>
                      <a:pt x="655" y="35"/>
                    </a:moveTo>
                    <a:lnTo>
                      <a:pt x="637" y="36"/>
                    </a:lnTo>
                    <a:lnTo>
                      <a:pt x="637" y="45"/>
                    </a:lnTo>
                    <a:lnTo>
                      <a:pt x="655" y="44"/>
                    </a:lnTo>
                    <a:lnTo>
                      <a:pt x="655" y="35"/>
                    </a:lnTo>
                    <a:moveTo>
                      <a:pt x="691" y="34"/>
                    </a:moveTo>
                    <a:lnTo>
                      <a:pt x="673" y="34"/>
                    </a:lnTo>
                    <a:lnTo>
                      <a:pt x="673" y="43"/>
                    </a:lnTo>
                    <a:lnTo>
                      <a:pt x="691" y="43"/>
                    </a:lnTo>
                    <a:lnTo>
                      <a:pt x="691" y="34"/>
                    </a:lnTo>
                    <a:moveTo>
                      <a:pt x="727" y="31"/>
                    </a:moveTo>
                    <a:lnTo>
                      <a:pt x="709" y="33"/>
                    </a:lnTo>
                    <a:lnTo>
                      <a:pt x="709" y="42"/>
                    </a:lnTo>
                    <a:lnTo>
                      <a:pt x="727" y="40"/>
                    </a:lnTo>
                    <a:lnTo>
                      <a:pt x="727" y="31"/>
                    </a:lnTo>
                    <a:moveTo>
                      <a:pt x="763" y="30"/>
                    </a:moveTo>
                    <a:lnTo>
                      <a:pt x="745" y="31"/>
                    </a:lnTo>
                    <a:lnTo>
                      <a:pt x="745" y="40"/>
                    </a:lnTo>
                    <a:lnTo>
                      <a:pt x="763" y="39"/>
                    </a:lnTo>
                    <a:lnTo>
                      <a:pt x="763" y="30"/>
                    </a:lnTo>
                    <a:moveTo>
                      <a:pt x="799" y="29"/>
                    </a:moveTo>
                    <a:lnTo>
                      <a:pt x="781" y="29"/>
                    </a:lnTo>
                    <a:lnTo>
                      <a:pt x="781" y="38"/>
                    </a:lnTo>
                    <a:lnTo>
                      <a:pt x="799" y="38"/>
                    </a:lnTo>
                    <a:lnTo>
                      <a:pt x="799" y="29"/>
                    </a:lnTo>
                    <a:moveTo>
                      <a:pt x="835" y="27"/>
                    </a:moveTo>
                    <a:lnTo>
                      <a:pt x="817" y="28"/>
                    </a:lnTo>
                    <a:lnTo>
                      <a:pt x="817" y="37"/>
                    </a:lnTo>
                    <a:lnTo>
                      <a:pt x="835" y="36"/>
                    </a:lnTo>
                    <a:lnTo>
                      <a:pt x="835" y="27"/>
                    </a:lnTo>
                    <a:moveTo>
                      <a:pt x="871" y="26"/>
                    </a:moveTo>
                    <a:lnTo>
                      <a:pt x="853" y="27"/>
                    </a:lnTo>
                    <a:lnTo>
                      <a:pt x="853" y="36"/>
                    </a:lnTo>
                    <a:lnTo>
                      <a:pt x="871" y="35"/>
                    </a:lnTo>
                    <a:lnTo>
                      <a:pt x="871" y="26"/>
                    </a:lnTo>
                    <a:moveTo>
                      <a:pt x="908" y="25"/>
                    </a:moveTo>
                    <a:lnTo>
                      <a:pt x="889" y="25"/>
                    </a:lnTo>
                    <a:lnTo>
                      <a:pt x="889" y="34"/>
                    </a:lnTo>
                    <a:lnTo>
                      <a:pt x="908" y="34"/>
                    </a:lnTo>
                    <a:lnTo>
                      <a:pt x="908" y="25"/>
                    </a:lnTo>
                    <a:moveTo>
                      <a:pt x="944" y="22"/>
                    </a:moveTo>
                    <a:lnTo>
                      <a:pt x="926" y="23"/>
                    </a:lnTo>
                    <a:lnTo>
                      <a:pt x="926" y="33"/>
                    </a:lnTo>
                    <a:lnTo>
                      <a:pt x="944" y="31"/>
                    </a:lnTo>
                    <a:lnTo>
                      <a:pt x="944" y="22"/>
                    </a:lnTo>
                    <a:moveTo>
                      <a:pt x="980" y="21"/>
                    </a:moveTo>
                    <a:lnTo>
                      <a:pt x="962" y="22"/>
                    </a:lnTo>
                    <a:lnTo>
                      <a:pt x="962" y="31"/>
                    </a:lnTo>
                    <a:lnTo>
                      <a:pt x="980" y="30"/>
                    </a:lnTo>
                    <a:lnTo>
                      <a:pt x="980" y="21"/>
                    </a:lnTo>
                    <a:moveTo>
                      <a:pt x="1016" y="20"/>
                    </a:moveTo>
                    <a:lnTo>
                      <a:pt x="998" y="20"/>
                    </a:lnTo>
                    <a:lnTo>
                      <a:pt x="998" y="29"/>
                    </a:lnTo>
                    <a:lnTo>
                      <a:pt x="1016" y="29"/>
                    </a:lnTo>
                    <a:lnTo>
                      <a:pt x="1016" y="20"/>
                    </a:lnTo>
                    <a:moveTo>
                      <a:pt x="1052" y="18"/>
                    </a:moveTo>
                    <a:lnTo>
                      <a:pt x="1034" y="19"/>
                    </a:lnTo>
                    <a:lnTo>
                      <a:pt x="1034" y="28"/>
                    </a:lnTo>
                    <a:lnTo>
                      <a:pt x="1052" y="27"/>
                    </a:lnTo>
                    <a:lnTo>
                      <a:pt x="1052" y="18"/>
                    </a:lnTo>
                    <a:moveTo>
                      <a:pt x="1088" y="17"/>
                    </a:moveTo>
                    <a:lnTo>
                      <a:pt x="1070" y="18"/>
                    </a:lnTo>
                    <a:lnTo>
                      <a:pt x="1070" y="27"/>
                    </a:lnTo>
                    <a:lnTo>
                      <a:pt x="1088" y="26"/>
                    </a:lnTo>
                    <a:lnTo>
                      <a:pt x="1088" y="17"/>
                    </a:lnTo>
                    <a:moveTo>
                      <a:pt x="1124" y="16"/>
                    </a:moveTo>
                    <a:lnTo>
                      <a:pt x="1106" y="16"/>
                    </a:lnTo>
                    <a:lnTo>
                      <a:pt x="1106" y="25"/>
                    </a:lnTo>
                    <a:lnTo>
                      <a:pt x="1124" y="25"/>
                    </a:lnTo>
                    <a:lnTo>
                      <a:pt x="1124" y="16"/>
                    </a:lnTo>
                    <a:moveTo>
                      <a:pt x="1160" y="13"/>
                    </a:moveTo>
                    <a:lnTo>
                      <a:pt x="1142" y="14"/>
                    </a:lnTo>
                    <a:lnTo>
                      <a:pt x="1142" y="23"/>
                    </a:lnTo>
                    <a:lnTo>
                      <a:pt x="1160" y="22"/>
                    </a:lnTo>
                    <a:lnTo>
                      <a:pt x="1160" y="13"/>
                    </a:lnTo>
                    <a:moveTo>
                      <a:pt x="1196" y="12"/>
                    </a:moveTo>
                    <a:lnTo>
                      <a:pt x="1178" y="13"/>
                    </a:lnTo>
                    <a:lnTo>
                      <a:pt x="1178" y="22"/>
                    </a:lnTo>
                    <a:lnTo>
                      <a:pt x="1196" y="21"/>
                    </a:lnTo>
                    <a:lnTo>
                      <a:pt x="1196" y="12"/>
                    </a:lnTo>
                    <a:moveTo>
                      <a:pt x="1232" y="11"/>
                    </a:moveTo>
                    <a:lnTo>
                      <a:pt x="1214" y="11"/>
                    </a:lnTo>
                    <a:lnTo>
                      <a:pt x="1214" y="20"/>
                    </a:lnTo>
                    <a:lnTo>
                      <a:pt x="1232" y="20"/>
                    </a:lnTo>
                    <a:lnTo>
                      <a:pt x="1232" y="11"/>
                    </a:lnTo>
                    <a:moveTo>
                      <a:pt x="1269" y="9"/>
                    </a:moveTo>
                    <a:lnTo>
                      <a:pt x="1251" y="10"/>
                    </a:lnTo>
                    <a:lnTo>
                      <a:pt x="1251" y="19"/>
                    </a:lnTo>
                    <a:lnTo>
                      <a:pt x="1269" y="18"/>
                    </a:lnTo>
                    <a:lnTo>
                      <a:pt x="1269" y="9"/>
                    </a:lnTo>
                    <a:moveTo>
                      <a:pt x="1305" y="8"/>
                    </a:moveTo>
                    <a:lnTo>
                      <a:pt x="1287" y="9"/>
                    </a:lnTo>
                    <a:lnTo>
                      <a:pt x="1287" y="18"/>
                    </a:lnTo>
                    <a:lnTo>
                      <a:pt x="1305" y="17"/>
                    </a:lnTo>
                    <a:lnTo>
                      <a:pt x="1305" y="8"/>
                    </a:lnTo>
                    <a:moveTo>
                      <a:pt x="1341" y="7"/>
                    </a:moveTo>
                    <a:lnTo>
                      <a:pt x="1323" y="7"/>
                    </a:lnTo>
                    <a:lnTo>
                      <a:pt x="1323" y="16"/>
                    </a:lnTo>
                    <a:lnTo>
                      <a:pt x="1341" y="16"/>
                    </a:lnTo>
                    <a:lnTo>
                      <a:pt x="1341" y="7"/>
                    </a:lnTo>
                    <a:moveTo>
                      <a:pt x="1377" y="4"/>
                    </a:moveTo>
                    <a:lnTo>
                      <a:pt x="1359" y="5"/>
                    </a:lnTo>
                    <a:lnTo>
                      <a:pt x="1359" y="14"/>
                    </a:lnTo>
                    <a:lnTo>
                      <a:pt x="1377" y="13"/>
                    </a:lnTo>
                    <a:lnTo>
                      <a:pt x="1377" y="4"/>
                    </a:lnTo>
                    <a:moveTo>
                      <a:pt x="1413" y="3"/>
                    </a:moveTo>
                    <a:lnTo>
                      <a:pt x="1395" y="4"/>
                    </a:lnTo>
                    <a:lnTo>
                      <a:pt x="1395" y="13"/>
                    </a:lnTo>
                    <a:lnTo>
                      <a:pt x="1413" y="12"/>
                    </a:lnTo>
                    <a:lnTo>
                      <a:pt x="1413" y="3"/>
                    </a:lnTo>
                    <a:moveTo>
                      <a:pt x="1448" y="2"/>
                    </a:moveTo>
                    <a:lnTo>
                      <a:pt x="1430" y="2"/>
                    </a:lnTo>
                    <a:lnTo>
                      <a:pt x="1431" y="11"/>
                    </a:lnTo>
                    <a:lnTo>
                      <a:pt x="1449" y="11"/>
                    </a:lnTo>
                    <a:lnTo>
                      <a:pt x="1448" y="2"/>
                    </a:lnTo>
                    <a:moveTo>
                      <a:pt x="1484" y="0"/>
                    </a:moveTo>
                    <a:lnTo>
                      <a:pt x="1466" y="1"/>
                    </a:lnTo>
                    <a:lnTo>
                      <a:pt x="1467" y="10"/>
                    </a:lnTo>
                    <a:lnTo>
                      <a:pt x="1485" y="9"/>
                    </a:lnTo>
                    <a:lnTo>
                      <a:pt x="1484"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nvGrpSpPr>
              <p:cNvPr id="25" name="Group 38">
                <a:extLst>
                  <a:ext uri="{FF2B5EF4-FFF2-40B4-BE49-F238E27FC236}">
                    <a16:creationId xmlns:a16="http://schemas.microsoft.com/office/drawing/2014/main" id="{834C178D-1781-CF44-9674-99B7B00B07C8}"/>
                  </a:ext>
                </a:extLst>
              </p:cNvPr>
              <p:cNvGrpSpPr/>
              <p:nvPr/>
            </p:nvGrpSpPr>
            <p:grpSpPr>
              <a:xfrm>
                <a:off x="1176338" y="1449388"/>
                <a:ext cx="4670426" cy="2349500"/>
                <a:chOff x="1176338" y="1449388"/>
                <a:chExt cx="4670426" cy="2349500"/>
              </a:xfrm>
              <a:grpFill/>
            </p:grpSpPr>
            <p:sp>
              <p:nvSpPr>
                <p:cNvPr id="26" name="Freeform 5">
                  <a:extLst>
                    <a:ext uri="{FF2B5EF4-FFF2-40B4-BE49-F238E27FC236}">
                      <a16:creationId xmlns:a16="http://schemas.microsoft.com/office/drawing/2014/main" id="{9F082FD2-D6F2-944B-8217-C67FEFF97CA7}"/>
                    </a:ext>
                  </a:extLst>
                </p:cNvPr>
                <p:cNvSpPr>
                  <a:spLocks noEditPoints="1"/>
                </p:cNvSpPr>
                <p:nvPr/>
              </p:nvSpPr>
              <p:spPr bwMode="auto">
                <a:xfrm>
                  <a:off x="1374776" y="1581150"/>
                  <a:ext cx="4300538" cy="2200275"/>
                </a:xfrm>
                <a:custGeom>
                  <a:avLst/>
                  <a:gdLst>
                    <a:gd name="T0" fmla="*/ 2684 w 2709"/>
                    <a:gd name="T1" fmla="*/ 1343 h 1386"/>
                    <a:gd name="T2" fmla="*/ 2658 w 2709"/>
                    <a:gd name="T3" fmla="*/ 1275 h 1386"/>
                    <a:gd name="T4" fmla="*/ 2633 w 2709"/>
                    <a:gd name="T5" fmla="*/ 1207 h 1386"/>
                    <a:gd name="T6" fmla="*/ 2607 w 2709"/>
                    <a:gd name="T7" fmla="*/ 1140 h 1386"/>
                    <a:gd name="T8" fmla="*/ 2583 w 2709"/>
                    <a:gd name="T9" fmla="*/ 1072 h 1386"/>
                    <a:gd name="T10" fmla="*/ 2557 w 2709"/>
                    <a:gd name="T11" fmla="*/ 1004 h 1386"/>
                    <a:gd name="T12" fmla="*/ 2532 w 2709"/>
                    <a:gd name="T13" fmla="*/ 937 h 1386"/>
                    <a:gd name="T14" fmla="*/ 2506 w 2709"/>
                    <a:gd name="T15" fmla="*/ 869 h 1386"/>
                    <a:gd name="T16" fmla="*/ 2481 w 2709"/>
                    <a:gd name="T17" fmla="*/ 802 h 1386"/>
                    <a:gd name="T18" fmla="*/ 2455 w 2709"/>
                    <a:gd name="T19" fmla="*/ 735 h 1386"/>
                    <a:gd name="T20" fmla="*/ 2429 w 2709"/>
                    <a:gd name="T21" fmla="*/ 667 h 1386"/>
                    <a:gd name="T22" fmla="*/ 2404 w 2709"/>
                    <a:gd name="T23" fmla="*/ 599 h 1386"/>
                    <a:gd name="T24" fmla="*/ 2378 w 2709"/>
                    <a:gd name="T25" fmla="*/ 531 h 1386"/>
                    <a:gd name="T26" fmla="*/ 2353 w 2709"/>
                    <a:gd name="T27" fmla="*/ 464 h 1386"/>
                    <a:gd name="T28" fmla="*/ 2340 w 2709"/>
                    <a:gd name="T29" fmla="*/ 403 h 1386"/>
                    <a:gd name="T30" fmla="*/ 2273 w 2709"/>
                    <a:gd name="T31" fmla="*/ 385 h 1386"/>
                    <a:gd name="T32" fmla="*/ 2207 w 2709"/>
                    <a:gd name="T33" fmla="*/ 358 h 1386"/>
                    <a:gd name="T34" fmla="*/ 2139 w 2709"/>
                    <a:gd name="T35" fmla="*/ 331 h 1386"/>
                    <a:gd name="T36" fmla="*/ 2073 w 2709"/>
                    <a:gd name="T37" fmla="*/ 303 h 1386"/>
                    <a:gd name="T38" fmla="*/ 2006 w 2709"/>
                    <a:gd name="T39" fmla="*/ 276 h 1386"/>
                    <a:gd name="T40" fmla="*/ 1938 w 2709"/>
                    <a:gd name="T41" fmla="*/ 249 h 1386"/>
                    <a:gd name="T42" fmla="*/ 1872 w 2709"/>
                    <a:gd name="T43" fmla="*/ 222 h 1386"/>
                    <a:gd name="T44" fmla="*/ 1805 w 2709"/>
                    <a:gd name="T45" fmla="*/ 195 h 1386"/>
                    <a:gd name="T46" fmla="*/ 1738 w 2709"/>
                    <a:gd name="T47" fmla="*/ 168 h 1386"/>
                    <a:gd name="T48" fmla="*/ 1671 w 2709"/>
                    <a:gd name="T49" fmla="*/ 141 h 1386"/>
                    <a:gd name="T50" fmla="*/ 1604 w 2709"/>
                    <a:gd name="T51" fmla="*/ 114 h 1386"/>
                    <a:gd name="T52" fmla="*/ 1538 w 2709"/>
                    <a:gd name="T53" fmla="*/ 87 h 1386"/>
                    <a:gd name="T54" fmla="*/ 1470 w 2709"/>
                    <a:gd name="T55" fmla="*/ 60 h 1386"/>
                    <a:gd name="T56" fmla="*/ 1404 w 2709"/>
                    <a:gd name="T57" fmla="*/ 33 h 1386"/>
                    <a:gd name="T58" fmla="*/ 1339 w 2709"/>
                    <a:gd name="T59" fmla="*/ 9 h 1386"/>
                    <a:gd name="T60" fmla="*/ 1272 w 2709"/>
                    <a:gd name="T61" fmla="*/ 34 h 1386"/>
                    <a:gd name="T62" fmla="*/ 1204 w 2709"/>
                    <a:gd name="T63" fmla="*/ 59 h 1386"/>
                    <a:gd name="T64" fmla="*/ 1136 w 2709"/>
                    <a:gd name="T65" fmla="*/ 83 h 1386"/>
                    <a:gd name="T66" fmla="*/ 1069 w 2709"/>
                    <a:gd name="T67" fmla="*/ 108 h 1386"/>
                    <a:gd name="T68" fmla="*/ 1001 w 2709"/>
                    <a:gd name="T69" fmla="*/ 133 h 1386"/>
                    <a:gd name="T70" fmla="*/ 933 w 2709"/>
                    <a:gd name="T71" fmla="*/ 158 h 1386"/>
                    <a:gd name="T72" fmla="*/ 865 w 2709"/>
                    <a:gd name="T73" fmla="*/ 183 h 1386"/>
                    <a:gd name="T74" fmla="*/ 798 w 2709"/>
                    <a:gd name="T75" fmla="*/ 208 h 1386"/>
                    <a:gd name="T76" fmla="*/ 730 w 2709"/>
                    <a:gd name="T77" fmla="*/ 232 h 1386"/>
                    <a:gd name="T78" fmla="*/ 662 w 2709"/>
                    <a:gd name="T79" fmla="*/ 257 h 1386"/>
                    <a:gd name="T80" fmla="*/ 595 w 2709"/>
                    <a:gd name="T81" fmla="*/ 283 h 1386"/>
                    <a:gd name="T82" fmla="*/ 527 w 2709"/>
                    <a:gd name="T83" fmla="*/ 308 h 1386"/>
                    <a:gd name="T84" fmla="*/ 459 w 2709"/>
                    <a:gd name="T85" fmla="*/ 333 h 1386"/>
                    <a:gd name="T86" fmla="*/ 392 w 2709"/>
                    <a:gd name="T87" fmla="*/ 358 h 1386"/>
                    <a:gd name="T88" fmla="*/ 356 w 2709"/>
                    <a:gd name="T89" fmla="*/ 410 h 1386"/>
                    <a:gd name="T90" fmla="*/ 331 w 2709"/>
                    <a:gd name="T91" fmla="*/ 477 h 1386"/>
                    <a:gd name="T92" fmla="*/ 306 w 2709"/>
                    <a:gd name="T93" fmla="*/ 545 h 1386"/>
                    <a:gd name="T94" fmla="*/ 280 w 2709"/>
                    <a:gd name="T95" fmla="*/ 613 h 1386"/>
                    <a:gd name="T96" fmla="*/ 255 w 2709"/>
                    <a:gd name="T97" fmla="*/ 680 h 1386"/>
                    <a:gd name="T98" fmla="*/ 229 w 2709"/>
                    <a:gd name="T99" fmla="*/ 748 h 1386"/>
                    <a:gd name="T100" fmla="*/ 204 w 2709"/>
                    <a:gd name="T101" fmla="*/ 816 h 1386"/>
                    <a:gd name="T102" fmla="*/ 180 w 2709"/>
                    <a:gd name="T103" fmla="*/ 884 h 1386"/>
                    <a:gd name="T104" fmla="*/ 154 w 2709"/>
                    <a:gd name="T105" fmla="*/ 951 h 1386"/>
                    <a:gd name="T106" fmla="*/ 129 w 2709"/>
                    <a:gd name="T107" fmla="*/ 1019 h 1386"/>
                    <a:gd name="T108" fmla="*/ 104 w 2709"/>
                    <a:gd name="T109" fmla="*/ 1087 h 1386"/>
                    <a:gd name="T110" fmla="*/ 78 w 2709"/>
                    <a:gd name="T111" fmla="*/ 1154 h 1386"/>
                    <a:gd name="T112" fmla="*/ 53 w 2709"/>
                    <a:gd name="T113" fmla="*/ 1222 h 1386"/>
                    <a:gd name="T114" fmla="*/ 28 w 2709"/>
                    <a:gd name="T115" fmla="*/ 1290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09" h="1386">
                      <a:moveTo>
                        <a:pt x="2696" y="1377"/>
                      </a:moveTo>
                      <a:lnTo>
                        <a:pt x="2701" y="1386"/>
                      </a:lnTo>
                      <a:lnTo>
                        <a:pt x="2709" y="1383"/>
                      </a:lnTo>
                      <a:lnTo>
                        <a:pt x="2705" y="1373"/>
                      </a:lnTo>
                      <a:lnTo>
                        <a:pt x="2696" y="1377"/>
                      </a:lnTo>
                      <a:close/>
                      <a:moveTo>
                        <a:pt x="2684" y="1343"/>
                      </a:moveTo>
                      <a:lnTo>
                        <a:pt x="2691" y="1360"/>
                      </a:lnTo>
                      <a:lnTo>
                        <a:pt x="2699" y="1356"/>
                      </a:lnTo>
                      <a:lnTo>
                        <a:pt x="2692" y="1339"/>
                      </a:lnTo>
                      <a:lnTo>
                        <a:pt x="2684" y="1343"/>
                      </a:lnTo>
                      <a:close/>
                      <a:moveTo>
                        <a:pt x="2672" y="1309"/>
                      </a:moveTo>
                      <a:lnTo>
                        <a:pt x="2677" y="1326"/>
                      </a:lnTo>
                      <a:lnTo>
                        <a:pt x="2686" y="1323"/>
                      </a:lnTo>
                      <a:lnTo>
                        <a:pt x="2680" y="1306"/>
                      </a:lnTo>
                      <a:lnTo>
                        <a:pt x="2672" y="1309"/>
                      </a:lnTo>
                      <a:close/>
                      <a:moveTo>
                        <a:pt x="2658" y="1275"/>
                      </a:moveTo>
                      <a:lnTo>
                        <a:pt x="2665" y="1292"/>
                      </a:lnTo>
                      <a:lnTo>
                        <a:pt x="2674" y="1289"/>
                      </a:lnTo>
                      <a:lnTo>
                        <a:pt x="2667" y="1272"/>
                      </a:lnTo>
                      <a:lnTo>
                        <a:pt x="2658" y="1275"/>
                      </a:lnTo>
                      <a:close/>
                      <a:moveTo>
                        <a:pt x="2646" y="1241"/>
                      </a:moveTo>
                      <a:lnTo>
                        <a:pt x="2652" y="1258"/>
                      </a:lnTo>
                      <a:lnTo>
                        <a:pt x="2660" y="1255"/>
                      </a:lnTo>
                      <a:lnTo>
                        <a:pt x="2655" y="1238"/>
                      </a:lnTo>
                      <a:lnTo>
                        <a:pt x="2646" y="1241"/>
                      </a:lnTo>
                      <a:close/>
                      <a:moveTo>
                        <a:pt x="2633" y="1207"/>
                      </a:moveTo>
                      <a:lnTo>
                        <a:pt x="2639" y="1224"/>
                      </a:lnTo>
                      <a:lnTo>
                        <a:pt x="2648" y="1221"/>
                      </a:lnTo>
                      <a:lnTo>
                        <a:pt x="2641" y="1204"/>
                      </a:lnTo>
                      <a:lnTo>
                        <a:pt x="2633" y="1207"/>
                      </a:lnTo>
                      <a:close/>
                      <a:moveTo>
                        <a:pt x="2621" y="1174"/>
                      </a:moveTo>
                      <a:lnTo>
                        <a:pt x="2626" y="1190"/>
                      </a:lnTo>
                      <a:lnTo>
                        <a:pt x="2636" y="1187"/>
                      </a:lnTo>
                      <a:lnTo>
                        <a:pt x="2629" y="1170"/>
                      </a:lnTo>
                      <a:lnTo>
                        <a:pt x="2621" y="1174"/>
                      </a:lnTo>
                      <a:close/>
                      <a:moveTo>
                        <a:pt x="2607" y="1140"/>
                      </a:moveTo>
                      <a:lnTo>
                        <a:pt x="2614" y="1157"/>
                      </a:lnTo>
                      <a:lnTo>
                        <a:pt x="2622" y="1153"/>
                      </a:lnTo>
                      <a:lnTo>
                        <a:pt x="2616" y="1136"/>
                      </a:lnTo>
                      <a:lnTo>
                        <a:pt x="2607" y="1140"/>
                      </a:lnTo>
                      <a:close/>
                      <a:moveTo>
                        <a:pt x="2595" y="1106"/>
                      </a:moveTo>
                      <a:lnTo>
                        <a:pt x="2602" y="1123"/>
                      </a:lnTo>
                      <a:lnTo>
                        <a:pt x="2610" y="1119"/>
                      </a:lnTo>
                      <a:lnTo>
                        <a:pt x="2604" y="1102"/>
                      </a:lnTo>
                      <a:lnTo>
                        <a:pt x="2595" y="1106"/>
                      </a:lnTo>
                      <a:close/>
                      <a:moveTo>
                        <a:pt x="2583" y="1072"/>
                      </a:moveTo>
                      <a:lnTo>
                        <a:pt x="2588" y="1089"/>
                      </a:lnTo>
                      <a:lnTo>
                        <a:pt x="2597" y="1086"/>
                      </a:lnTo>
                      <a:lnTo>
                        <a:pt x="2590" y="1069"/>
                      </a:lnTo>
                      <a:lnTo>
                        <a:pt x="2583" y="1072"/>
                      </a:lnTo>
                      <a:close/>
                      <a:moveTo>
                        <a:pt x="2569" y="1038"/>
                      </a:moveTo>
                      <a:lnTo>
                        <a:pt x="2576" y="1055"/>
                      </a:lnTo>
                      <a:lnTo>
                        <a:pt x="2585" y="1052"/>
                      </a:lnTo>
                      <a:lnTo>
                        <a:pt x="2578" y="1035"/>
                      </a:lnTo>
                      <a:lnTo>
                        <a:pt x="2569" y="1038"/>
                      </a:lnTo>
                      <a:close/>
                      <a:moveTo>
                        <a:pt x="2557" y="1004"/>
                      </a:moveTo>
                      <a:lnTo>
                        <a:pt x="2563" y="1021"/>
                      </a:lnTo>
                      <a:lnTo>
                        <a:pt x="2571" y="1018"/>
                      </a:lnTo>
                      <a:lnTo>
                        <a:pt x="2566" y="1001"/>
                      </a:lnTo>
                      <a:lnTo>
                        <a:pt x="2557" y="1004"/>
                      </a:lnTo>
                      <a:close/>
                      <a:moveTo>
                        <a:pt x="2544" y="970"/>
                      </a:moveTo>
                      <a:lnTo>
                        <a:pt x="2551" y="987"/>
                      </a:lnTo>
                      <a:lnTo>
                        <a:pt x="2559" y="984"/>
                      </a:lnTo>
                      <a:lnTo>
                        <a:pt x="2552" y="967"/>
                      </a:lnTo>
                      <a:lnTo>
                        <a:pt x="2544" y="970"/>
                      </a:lnTo>
                      <a:close/>
                      <a:moveTo>
                        <a:pt x="2532" y="937"/>
                      </a:moveTo>
                      <a:lnTo>
                        <a:pt x="2537" y="953"/>
                      </a:lnTo>
                      <a:lnTo>
                        <a:pt x="2546" y="950"/>
                      </a:lnTo>
                      <a:lnTo>
                        <a:pt x="2540" y="934"/>
                      </a:lnTo>
                      <a:lnTo>
                        <a:pt x="2532" y="937"/>
                      </a:lnTo>
                      <a:close/>
                      <a:moveTo>
                        <a:pt x="2518" y="903"/>
                      </a:moveTo>
                      <a:lnTo>
                        <a:pt x="2525" y="920"/>
                      </a:lnTo>
                      <a:lnTo>
                        <a:pt x="2533" y="917"/>
                      </a:lnTo>
                      <a:lnTo>
                        <a:pt x="2527" y="900"/>
                      </a:lnTo>
                      <a:lnTo>
                        <a:pt x="2518" y="903"/>
                      </a:lnTo>
                      <a:close/>
                      <a:moveTo>
                        <a:pt x="2506" y="869"/>
                      </a:moveTo>
                      <a:lnTo>
                        <a:pt x="2513" y="886"/>
                      </a:lnTo>
                      <a:lnTo>
                        <a:pt x="2520" y="884"/>
                      </a:lnTo>
                      <a:lnTo>
                        <a:pt x="2515" y="867"/>
                      </a:lnTo>
                      <a:lnTo>
                        <a:pt x="2506" y="869"/>
                      </a:lnTo>
                      <a:close/>
                      <a:moveTo>
                        <a:pt x="2493" y="835"/>
                      </a:moveTo>
                      <a:lnTo>
                        <a:pt x="2499" y="852"/>
                      </a:lnTo>
                      <a:lnTo>
                        <a:pt x="2508" y="850"/>
                      </a:lnTo>
                      <a:lnTo>
                        <a:pt x="2501" y="833"/>
                      </a:lnTo>
                      <a:lnTo>
                        <a:pt x="2493" y="835"/>
                      </a:lnTo>
                      <a:close/>
                      <a:moveTo>
                        <a:pt x="2481" y="802"/>
                      </a:moveTo>
                      <a:lnTo>
                        <a:pt x="2487" y="819"/>
                      </a:lnTo>
                      <a:lnTo>
                        <a:pt x="2496" y="816"/>
                      </a:lnTo>
                      <a:lnTo>
                        <a:pt x="2489" y="799"/>
                      </a:lnTo>
                      <a:lnTo>
                        <a:pt x="2481" y="802"/>
                      </a:lnTo>
                      <a:close/>
                      <a:moveTo>
                        <a:pt x="2467" y="768"/>
                      </a:moveTo>
                      <a:lnTo>
                        <a:pt x="2474" y="785"/>
                      </a:lnTo>
                      <a:lnTo>
                        <a:pt x="2482" y="782"/>
                      </a:lnTo>
                      <a:lnTo>
                        <a:pt x="2476" y="765"/>
                      </a:lnTo>
                      <a:lnTo>
                        <a:pt x="2467" y="768"/>
                      </a:lnTo>
                      <a:close/>
                      <a:moveTo>
                        <a:pt x="2455" y="735"/>
                      </a:moveTo>
                      <a:lnTo>
                        <a:pt x="2462" y="751"/>
                      </a:lnTo>
                      <a:lnTo>
                        <a:pt x="2470" y="748"/>
                      </a:lnTo>
                      <a:lnTo>
                        <a:pt x="2463" y="731"/>
                      </a:lnTo>
                      <a:lnTo>
                        <a:pt x="2455" y="735"/>
                      </a:lnTo>
                      <a:close/>
                      <a:moveTo>
                        <a:pt x="2443" y="701"/>
                      </a:moveTo>
                      <a:lnTo>
                        <a:pt x="2448" y="718"/>
                      </a:lnTo>
                      <a:lnTo>
                        <a:pt x="2457" y="714"/>
                      </a:lnTo>
                      <a:lnTo>
                        <a:pt x="2451" y="697"/>
                      </a:lnTo>
                      <a:lnTo>
                        <a:pt x="2443" y="701"/>
                      </a:lnTo>
                      <a:close/>
                      <a:moveTo>
                        <a:pt x="2429" y="667"/>
                      </a:moveTo>
                      <a:lnTo>
                        <a:pt x="2436" y="684"/>
                      </a:lnTo>
                      <a:lnTo>
                        <a:pt x="2445" y="680"/>
                      </a:lnTo>
                      <a:lnTo>
                        <a:pt x="2438" y="663"/>
                      </a:lnTo>
                      <a:lnTo>
                        <a:pt x="2429" y="667"/>
                      </a:lnTo>
                      <a:close/>
                      <a:moveTo>
                        <a:pt x="2417" y="633"/>
                      </a:moveTo>
                      <a:lnTo>
                        <a:pt x="2423" y="650"/>
                      </a:lnTo>
                      <a:lnTo>
                        <a:pt x="2431" y="647"/>
                      </a:lnTo>
                      <a:lnTo>
                        <a:pt x="2426" y="630"/>
                      </a:lnTo>
                      <a:lnTo>
                        <a:pt x="2417" y="633"/>
                      </a:lnTo>
                      <a:close/>
                      <a:moveTo>
                        <a:pt x="2404" y="599"/>
                      </a:moveTo>
                      <a:lnTo>
                        <a:pt x="2411" y="616"/>
                      </a:lnTo>
                      <a:lnTo>
                        <a:pt x="2419" y="613"/>
                      </a:lnTo>
                      <a:lnTo>
                        <a:pt x="2412" y="596"/>
                      </a:lnTo>
                      <a:lnTo>
                        <a:pt x="2404" y="599"/>
                      </a:lnTo>
                      <a:close/>
                      <a:moveTo>
                        <a:pt x="2392" y="565"/>
                      </a:moveTo>
                      <a:lnTo>
                        <a:pt x="2397" y="582"/>
                      </a:lnTo>
                      <a:lnTo>
                        <a:pt x="2407" y="579"/>
                      </a:lnTo>
                      <a:lnTo>
                        <a:pt x="2400" y="562"/>
                      </a:lnTo>
                      <a:lnTo>
                        <a:pt x="2392" y="565"/>
                      </a:lnTo>
                      <a:close/>
                      <a:moveTo>
                        <a:pt x="2378" y="531"/>
                      </a:moveTo>
                      <a:lnTo>
                        <a:pt x="2385" y="548"/>
                      </a:lnTo>
                      <a:lnTo>
                        <a:pt x="2393" y="545"/>
                      </a:lnTo>
                      <a:lnTo>
                        <a:pt x="2387" y="528"/>
                      </a:lnTo>
                      <a:lnTo>
                        <a:pt x="2378" y="531"/>
                      </a:lnTo>
                      <a:close/>
                      <a:moveTo>
                        <a:pt x="2366" y="498"/>
                      </a:moveTo>
                      <a:lnTo>
                        <a:pt x="2373" y="514"/>
                      </a:lnTo>
                      <a:lnTo>
                        <a:pt x="2381" y="511"/>
                      </a:lnTo>
                      <a:lnTo>
                        <a:pt x="2375" y="494"/>
                      </a:lnTo>
                      <a:lnTo>
                        <a:pt x="2366" y="498"/>
                      </a:lnTo>
                      <a:close/>
                      <a:moveTo>
                        <a:pt x="2353" y="464"/>
                      </a:moveTo>
                      <a:lnTo>
                        <a:pt x="2359" y="481"/>
                      </a:lnTo>
                      <a:lnTo>
                        <a:pt x="2368" y="477"/>
                      </a:lnTo>
                      <a:lnTo>
                        <a:pt x="2361" y="460"/>
                      </a:lnTo>
                      <a:lnTo>
                        <a:pt x="2353" y="464"/>
                      </a:lnTo>
                      <a:close/>
                      <a:moveTo>
                        <a:pt x="2341" y="430"/>
                      </a:moveTo>
                      <a:lnTo>
                        <a:pt x="2347" y="447"/>
                      </a:lnTo>
                      <a:lnTo>
                        <a:pt x="2356" y="443"/>
                      </a:lnTo>
                      <a:lnTo>
                        <a:pt x="2349" y="426"/>
                      </a:lnTo>
                      <a:lnTo>
                        <a:pt x="2341" y="430"/>
                      </a:lnTo>
                      <a:close/>
                      <a:moveTo>
                        <a:pt x="2323" y="405"/>
                      </a:moveTo>
                      <a:lnTo>
                        <a:pt x="2333" y="410"/>
                      </a:lnTo>
                      <a:lnTo>
                        <a:pt x="2334" y="413"/>
                      </a:lnTo>
                      <a:lnTo>
                        <a:pt x="2342" y="410"/>
                      </a:lnTo>
                      <a:lnTo>
                        <a:pt x="2340" y="403"/>
                      </a:lnTo>
                      <a:lnTo>
                        <a:pt x="2326" y="397"/>
                      </a:lnTo>
                      <a:lnTo>
                        <a:pt x="2323" y="405"/>
                      </a:lnTo>
                      <a:lnTo>
                        <a:pt x="2323" y="405"/>
                      </a:lnTo>
                      <a:close/>
                      <a:moveTo>
                        <a:pt x="2290" y="391"/>
                      </a:moveTo>
                      <a:lnTo>
                        <a:pt x="2307" y="398"/>
                      </a:lnTo>
                      <a:lnTo>
                        <a:pt x="2311" y="390"/>
                      </a:lnTo>
                      <a:lnTo>
                        <a:pt x="2294" y="384"/>
                      </a:lnTo>
                      <a:lnTo>
                        <a:pt x="2290" y="391"/>
                      </a:lnTo>
                      <a:close/>
                      <a:moveTo>
                        <a:pt x="2256" y="378"/>
                      </a:moveTo>
                      <a:lnTo>
                        <a:pt x="2273" y="385"/>
                      </a:lnTo>
                      <a:lnTo>
                        <a:pt x="2277" y="377"/>
                      </a:lnTo>
                      <a:lnTo>
                        <a:pt x="2260" y="370"/>
                      </a:lnTo>
                      <a:lnTo>
                        <a:pt x="2256" y="378"/>
                      </a:lnTo>
                      <a:close/>
                      <a:moveTo>
                        <a:pt x="2223" y="364"/>
                      </a:moveTo>
                      <a:lnTo>
                        <a:pt x="2240" y="371"/>
                      </a:lnTo>
                      <a:lnTo>
                        <a:pt x="2243" y="363"/>
                      </a:lnTo>
                      <a:lnTo>
                        <a:pt x="2226" y="356"/>
                      </a:lnTo>
                      <a:lnTo>
                        <a:pt x="2223" y="364"/>
                      </a:lnTo>
                      <a:close/>
                      <a:moveTo>
                        <a:pt x="2190" y="351"/>
                      </a:moveTo>
                      <a:lnTo>
                        <a:pt x="2207" y="358"/>
                      </a:lnTo>
                      <a:lnTo>
                        <a:pt x="2210" y="350"/>
                      </a:lnTo>
                      <a:lnTo>
                        <a:pt x="2193" y="343"/>
                      </a:lnTo>
                      <a:lnTo>
                        <a:pt x="2190" y="351"/>
                      </a:lnTo>
                      <a:close/>
                      <a:moveTo>
                        <a:pt x="2156" y="337"/>
                      </a:moveTo>
                      <a:lnTo>
                        <a:pt x="2173" y="344"/>
                      </a:lnTo>
                      <a:lnTo>
                        <a:pt x="2176" y="336"/>
                      </a:lnTo>
                      <a:lnTo>
                        <a:pt x="2159" y="329"/>
                      </a:lnTo>
                      <a:lnTo>
                        <a:pt x="2156" y="337"/>
                      </a:lnTo>
                      <a:close/>
                      <a:moveTo>
                        <a:pt x="2122" y="324"/>
                      </a:moveTo>
                      <a:lnTo>
                        <a:pt x="2139" y="331"/>
                      </a:lnTo>
                      <a:lnTo>
                        <a:pt x="2143" y="323"/>
                      </a:lnTo>
                      <a:lnTo>
                        <a:pt x="2126" y="316"/>
                      </a:lnTo>
                      <a:lnTo>
                        <a:pt x="2122" y="324"/>
                      </a:lnTo>
                      <a:close/>
                      <a:moveTo>
                        <a:pt x="2089" y="310"/>
                      </a:moveTo>
                      <a:lnTo>
                        <a:pt x="2106" y="317"/>
                      </a:lnTo>
                      <a:lnTo>
                        <a:pt x="2110" y="309"/>
                      </a:lnTo>
                      <a:lnTo>
                        <a:pt x="2093" y="302"/>
                      </a:lnTo>
                      <a:lnTo>
                        <a:pt x="2089" y="310"/>
                      </a:lnTo>
                      <a:close/>
                      <a:moveTo>
                        <a:pt x="2056" y="297"/>
                      </a:moveTo>
                      <a:lnTo>
                        <a:pt x="2073" y="303"/>
                      </a:lnTo>
                      <a:lnTo>
                        <a:pt x="2076" y="296"/>
                      </a:lnTo>
                      <a:lnTo>
                        <a:pt x="2059" y="289"/>
                      </a:lnTo>
                      <a:lnTo>
                        <a:pt x="2056" y="297"/>
                      </a:lnTo>
                      <a:close/>
                      <a:moveTo>
                        <a:pt x="2022" y="283"/>
                      </a:moveTo>
                      <a:lnTo>
                        <a:pt x="2039" y="290"/>
                      </a:lnTo>
                      <a:lnTo>
                        <a:pt x="2042" y="282"/>
                      </a:lnTo>
                      <a:lnTo>
                        <a:pt x="2025" y="275"/>
                      </a:lnTo>
                      <a:lnTo>
                        <a:pt x="2022" y="283"/>
                      </a:lnTo>
                      <a:close/>
                      <a:moveTo>
                        <a:pt x="1989" y="270"/>
                      </a:moveTo>
                      <a:lnTo>
                        <a:pt x="2006" y="276"/>
                      </a:lnTo>
                      <a:lnTo>
                        <a:pt x="2009" y="268"/>
                      </a:lnTo>
                      <a:lnTo>
                        <a:pt x="1992" y="262"/>
                      </a:lnTo>
                      <a:lnTo>
                        <a:pt x="1989" y="270"/>
                      </a:lnTo>
                      <a:close/>
                      <a:moveTo>
                        <a:pt x="1955" y="256"/>
                      </a:moveTo>
                      <a:lnTo>
                        <a:pt x="1972" y="263"/>
                      </a:lnTo>
                      <a:lnTo>
                        <a:pt x="1976" y="255"/>
                      </a:lnTo>
                      <a:lnTo>
                        <a:pt x="1959" y="248"/>
                      </a:lnTo>
                      <a:lnTo>
                        <a:pt x="1955" y="256"/>
                      </a:lnTo>
                      <a:close/>
                      <a:moveTo>
                        <a:pt x="1923" y="242"/>
                      </a:moveTo>
                      <a:lnTo>
                        <a:pt x="1938" y="249"/>
                      </a:lnTo>
                      <a:lnTo>
                        <a:pt x="1942" y="241"/>
                      </a:lnTo>
                      <a:lnTo>
                        <a:pt x="1926" y="235"/>
                      </a:lnTo>
                      <a:lnTo>
                        <a:pt x="1923" y="242"/>
                      </a:lnTo>
                      <a:close/>
                      <a:moveTo>
                        <a:pt x="1889" y="229"/>
                      </a:moveTo>
                      <a:lnTo>
                        <a:pt x="1906" y="236"/>
                      </a:lnTo>
                      <a:lnTo>
                        <a:pt x="1909" y="228"/>
                      </a:lnTo>
                      <a:lnTo>
                        <a:pt x="1892" y="221"/>
                      </a:lnTo>
                      <a:lnTo>
                        <a:pt x="1889" y="229"/>
                      </a:lnTo>
                      <a:close/>
                      <a:moveTo>
                        <a:pt x="1855" y="215"/>
                      </a:moveTo>
                      <a:lnTo>
                        <a:pt x="1872" y="222"/>
                      </a:lnTo>
                      <a:lnTo>
                        <a:pt x="1875" y="214"/>
                      </a:lnTo>
                      <a:lnTo>
                        <a:pt x="1858" y="208"/>
                      </a:lnTo>
                      <a:lnTo>
                        <a:pt x="1855" y="215"/>
                      </a:lnTo>
                      <a:close/>
                      <a:moveTo>
                        <a:pt x="1822" y="202"/>
                      </a:moveTo>
                      <a:lnTo>
                        <a:pt x="1838" y="209"/>
                      </a:lnTo>
                      <a:lnTo>
                        <a:pt x="1841" y="201"/>
                      </a:lnTo>
                      <a:lnTo>
                        <a:pt x="1826" y="194"/>
                      </a:lnTo>
                      <a:lnTo>
                        <a:pt x="1822" y="202"/>
                      </a:lnTo>
                      <a:close/>
                      <a:moveTo>
                        <a:pt x="1788" y="188"/>
                      </a:moveTo>
                      <a:lnTo>
                        <a:pt x="1805" y="195"/>
                      </a:lnTo>
                      <a:lnTo>
                        <a:pt x="1809" y="187"/>
                      </a:lnTo>
                      <a:lnTo>
                        <a:pt x="1792" y="180"/>
                      </a:lnTo>
                      <a:lnTo>
                        <a:pt x="1788" y="188"/>
                      </a:lnTo>
                      <a:close/>
                      <a:moveTo>
                        <a:pt x="1754" y="175"/>
                      </a:moveTo>
                      <a:lnTo>
                        <a:pt x="1771" y="182"/>
                      </a:lnTo>
                      <a:lnTo>
                        <a:pt x="1775" y="174"/>
                      </a:lnTo>
                      <a:lnTo>
                        <a:pt x="1758" y="166"/>
                      </a:lnTo>
                      <a:lnTo>
                        <a:pt x="1754" y="175"/>
                      </a:lnTo>
                      <a:close/>
                      <a:moveTo>
                        <a:pt x="1722" y="161"/>
                      </a:moveTo>
                      <a:lnTo>
                        <a:pt x="1738" y="168"/>
                      </a:lnTo>
                      <a:lnTo>
                        <a:pt x="1741" y="159"/>
                      </a:lnTo>
                      <a:lnTo>
                        <a:pt x="1725" y="152"/>
                      </a:lnTo>
                      <a:lnTo>
                        <a:pt x="1722" y="161"/>
                      </a:lnTo>
                      <a:close/>
                      <a:moveTo>
                        <a:pt x="1688" y="148"/>
                      </a:moveTo>
                      <a:lnTo>
                        <a:pt x="1705" y="154"/>
                      </a:lnTo>
                      <a:lnTo>
                        <a:pt x="1708" y="145"/>
                      </a:lnTo>
                      <a:lnTo>
                        <a:pt x="1691" y="139"/>
                      </a:lnTo>
                      <a:lnTo>
                        <a:pt x="1688" y="148"/>
                      </a:lnTo>
                      <a:close/>
                      <a:moveTo>
                        <a:pt x="1654" y="134"/>
                      </a:moveTo>
                      <a:lnTo>
                        <a:pt x="1671" y="141"/>
                      </a:lnTo>
                      <a:lnTo>
                        <a:pt x="1674" y="132"/>
                      </a:lnTo>
                      <a:lnTo>
                        <a:pt x="1657" y="125"/>
                      </a:lnTo>
                      <a:lnTo>
                        <a:pt x="1654" y="134"/>
                      </a:lnTo>
                      <a:close/>
                      <a:moveTo>
                        <a:pt x="1621" y="121"/>
                      </a:moveTo>
                      <a:lnTo>
                        <a:pt x="1637" y="127"/>
                      </a:lnTo>
                      <a:lnTo>
                        <a:pt x="1640" y="118"/>
                      </a:lnTo>
                      <a:lnTo>
                        <a:pt x="1625" y="112"/>
                      </a:lnTo>
                      <a:lnTo>
                        <a:pt x="1621" y="121"/>
                      </a:lnTo>
                      <a:close/>
                      <a:moveTo>
                        <a:pt x="1587" y="107"/>
                      </a:moveTo>
                      <a:lnTo>
                        <a:pt x="1604" y="114"/>
                      </a:lnTo>
                      <a:lnTo>
                        <a:pt x="1608" y="105"/>
                      </a:lnTo>
                      <a:lnTo>
                        <a:pt x="1591" y="98"/>
                      </a:lnTo>
                      <a:lnTo>
                        <a:pt x="1587" y="107"/>
                      </a:lnTo>
                      <a:close/>
                      <a:moveTo>
                        <a:pt x="1554" y="94"/>
                      </a:moveTo>
                      <a:lnTo>
                        <a:pt x="1571" y="100"/>
                      </a:lnTo>
                      <a:lnTo>
                        <a:pt x="1574" y="91"/>
                      </a:lnTo>
                      <a:lnTo>
                        <a:pt x="1557" y="84"/>
                      </a:lnTo>
                      <a:lnTo>
                        <a:pt x="1554" y="94"/>
                      </a:lnTo>
                      <a:close/>
                      <a:moveTo>
                        <a:pt x="1521" y="80"/>
                      </a:moveTo>
                      <a:lnTo>
                        <a:pt x="1538" y="87"/>
                      </a:lnTo>
                      <a:lnTo>
                        <a:pt x="1541" y="78"/>
                      </a:lnTo>
                      <a:lnTo>
                        <a:pt x="1524" y="71"/>
                      </a:lnTo>
                      <a:lnTo>
                        <a:pt x="1521" y="80"/>
                      </a:lnTo>
                      <a:close/>
                      <a:moveTo>
                        <a:pt x="1487" y="66"/>
                      </a:moveTo>
                      <a:lnTo>
                        <a:pt x="1504" y="73"/>
                      </a:lnTo>
                      <a:lnTo>
                        <a:pt x="1507" y="64"/>
                      </a:lnTo>
                      <a:lnTo>
                        <a:pt x="1490" y="57"/>
                      </a:lnTo>
                      <a:lnTo>
                        <a:pt x="1487" y="66"/>
                      </a:lnTo>
                      <a:close/>
                      <a:moveTo>
                        <a:pt x="1453" y="53"/>
                      </a:moveTo>
                      <a:lnTo>
                        <a:pt x="1470" y="60"/>
                      </a:lnTo>
                      <a:lnTo>
                        <a:pt x="1474" y="51"/>
                      </a:lnTo>
                      <a:lnTo>
                        <a:pt x="1457" y="44"/>
                      </a:lnTo>
                      <a:lnTo>
                        <a:pt x="1453" y="53"/>
                      </a:lnTo>
                      <a:close/>
                      <a:moveTo>
                        <a:pt x="1420" y="39"/>
                      </a:moveTo>
                      <a:lnTo>
                        <a:pt x="1437" y="46"/>
                      </a:lnTo>
                      <a:lnTo>
                        <a:pt x="1441" y="37"/>
                      </a:lnTo>
                      <a:lnTo>
                        <a:pt x="1424" y="30"/>
                      </a:lnTo>
                      <a:lnTo>
                        <a:pt x="1420" y="39"/>
                      </a:lnTo>
                      <a:close/>
                      <a:moveTo>
                        <a:pt x="1387" y="26"/>
                      </a:moveTo>
                      <a:lnTo>
                        <a:pt x="1404" y="33"/>
                      </a:lnTo>
                      <a:lnTo>
                        <a:pt x="1407" y="24"/>
                      </a:lnTo>
                      <a:lnTo>
                        <a:pt x="1390" y="17"/>
                      </a:lnTo>
                      <a:lnTo>
                        <a:pt x="1387" y="26"/>
                      </a:lnTo>
                      <a:close/>
                      <a:moveTo>
                        <a:pt x="1353" y="12"/>
                      </a:moveTo>
                      <a:lnTo>
                        <a:pt x="1370" y="19"/>
                      </a:lnTo>
                      <a:lnTo>
                        <a:pt x="1373" y="10"/>
                      </a:lnTo>
                      <a:lnTo>
                        <a:pt x="1356" y="3"/>
                      </a:lnTo>
                      <a:lnTo>
                        <a:pt x="1353" y="12"/>
                      </a:lnTo>
                      <a:close/>
                      <a:moveTo>
                        <a:pt x="1322" y="15"/>
                      </a:moveTo>
                      <a:lnTo>
                        <a:pt x="1339" y="9"/>
                      </a:lnTo>
                      <a:lnTo>
                        <a:pt x="1337" y="0"/>
                      </a:lnTo>
                      <a:lnTo>
                        <a:pt x="1320" y="7"/>
                      </a:lnTo>
                      <a:lnTo>
                        <a:pt x="1322" y="15"/>
                      </a:lnTo>
                      <a:close/>
                      <a:moveTo>
                        <a:pt x="1288" y="27"/>
                      </a:moveTo>
                      <a:lnTo>
                        <a:pt x="1305" y="21"/>
                      </a:lnTo>
                      <a:lnTo>
                        <a:pt x="1303" y="12"/>
                      </a:lnTo>
                      <a:lnTo>
                        <a:pt x="1286" y="19"/>
                      </a:lnTo>
                      <a:lnTo>
                        <a:pt x="1288" y="27"/>
                      </a:lnTo>
                      <a:close/>
                      <a:moveTo>
                        <a:pt x="1255" y="39"/>
                      </a:moveTo>
                      <a:lnTo>
                        <a:pt x="1272" y="34"/>
                      </a:lnTo>
                      <a:lnTo>
                        <a:pt x="1269" y="25"/>
                      </a:lnTo>
                      <a:lnTo>
                        <a:pt x="1252" y="31"/>
                      </a:lnTo>
                      <a:lnTo>
                        <a:pt x="1255" y="39"/>
                      </a:lnTo>
                      <a:close/>
                      <a:moveTo>
                        <a:pt x="1221" y="52"/>
                      </a:moveTo>
                      <a:lnTo>
                        <a:pt x="1238" y="46"/>
                      </a:lnTo>
                      <a:lnTo>
                        <a:pt x="1235" y="37"/>
                      </a:lnTo>
                      <a:lnTo>
                        <a:pt x="1219" y="44"/>
                      </a:lnTo>
                      <a:lnTo>
                        <a:pt x="1221" y="52"/>
                      </a:lnTo>
                      <a:close/>
                      <a:moveTo>
                        <a:pt x="1187" y="64"/>
                      </a:moveTo>
                      <a:lnTo>
                        <a:pt x="1204" y="59"/>
                      </a:lnTo>
                      <a:lnTo>
                        <a:pt x="1202" y="50"/>
                      </a:lnTo>
                      <a:lnTo>
                        <a:pt x="1185" y="56"/>
                      </a:lnTo>
                      <a:lnTo>
                        <a:pt x="1187" y="64"/>
                      </a:lnTo>
                      <a:close/>
                      <a:moveTo>
                        <a:pt x="1153" y="77"/>
                      </a:moveTo>
                      <a:lnTo>
                        <a:pt x="1170" y="71"/>
                      </a:lnTo>
                      <a:lnTo>
                        <a:pt x="1168" y="62"/>
                      </a:lnTo>
                      <a:lnTo>
                        <a:pt x="1151" y="69"/>
                      </a:lnTo>
                      <a:lnTo>
                        <a:pt x="1153" y="77"/>
                      </a:lnTo>
                      <a:close/>
                      <a:moveTo>
                        <a:pt x="1119" y="89"/>
                      </a:moveTo>
                      <a:lnTo>
                        <a:pt x="1136" y="83"/>
                      </a:lnTo>
                      <a:lnTo>
                        <a:pt x="1133" y="74"/>
                      </a:lnTo>
                      <a:lnTo>
                        <a:pt x="1116" y="81"/>
                      </a:lnTo>
                      <a:lnTo>
                        <a:pt x="1119" y="89"/>
                      </a:lnTo>
                      <a:close/>
                      <a:moveTo>
                        <a:pt x="1085" y="101"/>
                      </a:moveTo>
                      <a:lnTo>
                        <a:pt x="1102" y="96"/>
                      </a:lnTo>
                      <a:lnTo>
                        <a:pt x="1099" y="87"/>
                      </a:lnTo>
                      <a:lnTo>
                        <a:pt x="1082" y="94"/>
                      </a:lnTo>
                      <a:lnTo>
                        <a:pt x="1085" y="101"/>
                      </a:lnTo>
                      <a:close/>
                      <a:moveTo>
                        <a:pt x="1052" y="114"/>
                      </a:moveTo>
                      <a:lnTo>
                        <a:pt x="1069" y="108"/>
                      </a:lnTo>
                      <a:lnTo>
                        <a:pt x="1065" y="99"/>
                      </a:lnTo>
                      <a:lnTo>
                        <a:pt x="1048" y="106"/>
                      </a:lnTo>
                      <a:lnTo>
                        <a:pt x="1052" y="114"/>
                      </a:lnTo>
                      <a:close/>
                      <a:moveTo>
                        <a:pt x="1018" y="126"/>
                      </a:moveTo>
                      <a:lnTo>
                        <a:pt x="1035" y="121"/>
                      </a:lnTo>
                      <a:lnTo>
                        <a:pt x="1031" y="112"/>
                      </a:lnTo>
                      <a:lnTo>
                        <a:pt x="1014" y="118"/>
                      </a:lnTo>
                      <a:lnTo>
                        <a:pt x="1018" y="126"/>
                      </a:lnTo>
                      <a:close/>
                      <a:moveTo>
                        <a:pt x="984" y="140"/>
                      </a:moveTo>
                      <a:lnTo>
                        <a:pt x="1001" y="133"/>
                      </a:lnTo>
                      <a:lnTo>
                        <a:pt x="997" y="125"/>
                      </a:lnTo>
                      <a:lnTo>
                        <a:pt x="981" y="131"/>
                      </a:lnTo>
                      <a:lnTo>
                        <a:pt x="984" y="140"/>
                      </a:lnTo>
                      <a:close/>
                      <a:moveTo>
                        <a:pt x="950" y="152"/>
                      </a:moveTo>
                      <a:lnTo>
                        <a:pt x="967" y="145"/>
                      </a:lnTo>
                      <a:lnTo>
                        <a:pt x="964" y="138"/>
                      </a:lnTo>
                      <a:lnTo>
                        <a:pt x="947" y="143"/>
                      </a:lnTo>
                      <a:lnTo>
                        <a:pt x="950" y="152"/>
                      </a:lnTo>
                      <a:close/>
                      <a:moveTo>
                        <a:pt x="916" y="165"/>
                      </a:moveTo>
                      <a:lnTo>
                        <a:pt x="933" y="158"/>
                      </a:lnTo>
                      <a:lnTo>
                        <a:pt x="930" y="150"/>
                      </a:lnTo>
                      <a:lnTo>
                        <a:pt x="913" y="156"/>
                      </a:lnTo>
                      <a:lnTo>
                        <a:pt x="916" y="165"/>
                      </a:lnTo>
                      <a:close/>
                      <a:moveTo>
                        <a:pt x="882" y="177"/>
                      </a:moveTo>
                      <a:lnTo>
                        <a:pt x="899" y="170"/>
                      </a:lnTo>
                      <a:lnTo>
                        <a:pt x="896" y="162"/>
                      </a:lnTo>
                      <a:lnTo>
                        <a:pt x="879" y="168"/>
                      </a:lnTo>
                      <a:lnTo>
                        <a:pt x="882" y="177"/>
                      </a:lnTo>
                      <a:close/>
                      <a:moveTo>
                        <a:pt x="849" y="189"/>
                      </a:moveTo>
                      <a:lnTo>
                        <a:pt x="865" y="183"/>
                      </a:lnTo>
                      <a:lnTo>
                        <a:pt x="862" y="175"/>
                      </a:lnTo>
                      <a:lnTo>
                        <a:pt x="845" y="180"/>
                      </a:lnTo>
                      <a:lnTo>
                        <a:pt x="849" y="189"/>
                      </a:lnTo>
                      <a:close/>
                      <a:moveTo>
                        <a:pt x="815" y="202"/>
                      </a:moveTo>
                      <a:lnTo>
                        <a:pt x="832" y="195"/>
                      </a:lnTo>
                      <a:lnTo>
                        <a:pt x="828" y="187"/>
                      </a:lnTo>
                      <a:lnTo>
                        <a:pt x="811" y="193"/>
                      </a:lnTo>
                      <a:lnTo>
                        <a:pt x="815" y="202"/>
                      </a:lnTo>
                      <a:close/>
                      <a:moveTo>
                        <a:pt x="781" y="214"/>
                      </a:moveTo>
                      <a:lnTo>
                        <a:pt x="798" y="208"/>
                      </a:lnTo>
                      <a:lnTo>
                        <a:pt x="794" y="200"/>
                      </a:lnTo>
                      <a:lnTo>
                        <a:pt x="777" y="205"/>
                      </a:lnTo>
                      <a:lnTo>
                        <a:pt x="781" y="214"/>
                      </a:lnTo>
                      <a:close/>
                      <a:moveTo>
                        <a:pt x="747" y="227"/>
                      </a:moveTo>
                      <a:lnTo>
                        <a:pt x="764" y="220"/>
                      </a:lnTo>
                      <a:lnTo>
                        <a:pt x="761" y="212"/>
                      </a:lnTo>
                      <a:lnTo>
                        <a:pt x="744" y="218"/>
                      </a:lnTo>
                      <a:lnTo>
                        <a:pt x="747" y="227"/>
                      </a:lnTo>
                      <a:close/>
                      <a:moveTo>
                        <a:pt x="713" y="239"/>
                      </a:moveTo>
                      <a:lnTo>
                        <a:pt x="730" y="232"/>
                      </a:lnTo>
                      <a:lnTo>
                        <a:pt x="727" y="224"/>
                      </a:lnTo>
                      <a:lnTo>
                        <a:pt x="710" y="230"/>
                      </a:lnTo>
                      <a:lnTo>
                        <a:pt x="713" y="239"/>
                      </a:lnTo>
                      <a:close/>
                      <a:moveTo>
                        <a:pt x="679" y="252"/>
                      </a:moveTo>
                      <a:lnTo>
                        <a:pt x="696" y="245"/>
                      </a:lnTo>
                      <a:lnTo>
                        <a:pt x="693" y="237"/>
                      </a:lnTo>
                      <a:lnTo>
                        <a:pt x="676" y="242"/>
                      </a:lnTo>
                      <a:lnTo>
                        <a:pt x="679" y="252"/>
                      </a:lnTo>
                      <a:close/>
                      <a:moveTo>
                        <a:pt x="645" y="264"/>
                      </a:moveTo>
                      <a:lnTo>
                        <a:pt x="662" y="257"/>
                      </a:lnTo>
                      <a:lnTo>
                        <a:pt x="659" y="249"/>
                      </a:lnTo>
                      <a:lnTo>
                        <a:pt x="642" y="255"/>
                      </a:lnTo>
                      <a:lnTo>
                        <a:pt x="645" y="264"/>
                      </a:lnTo>
                      <a:close/>
                      <a:moveTo>
                        <a:pt x="612" y="276"/>
                      </a:moveTo>
                      <a:lnTo>
                        <a:pt x="629" y="270"/>
                      </a:lnTo>
                      <a:lnTo>
                        <a:pt x="625" y="262"/>
                      </a:lnTo>
                      <a:lnTo>
                        <a:pt x="608" y="268"/>
                      </a:lnTo>
                      <a:lnTo>
                        <a:pt x="612" y="276"/>
                      </a:lnTo>
                      <a:close/>
                      <a:moveTo>
                        <a:pt x="578" y="289"/>
                      </a:moveTo>
                      <a:lnTo>
                        <a:pt x="595" y="283"/>
                      </a:lnTo>
                      <a:lnTo>
                        <a:pt x="591" y="274"/>
                      </a:lnTo>
                      <a:lnTo>
                        <a:pt x="574" y="281"/>
                      </a:lnTo>
                      <a:lnTo>
                        <a:pt x="578" y="289"/>
                      </a:lnTo>
                      <a:close/>
                      <a:moveTo>
                        <a:pt x="544" y="301"/>
                      </a:moveTo>
                      <a:lnTo>
                        <a:pt x="561" y="296"/>
                      </a:lnTo>
                      <a:lnTo>
                        <a:pt x="557" y="287"/>
                      </a:lnTo>
                      <a:lnTo>
                        <a:pt x="541" y="293"/>
                      </a:lnTo>
                      <a:lnTo>
                        <a:pt x="544" y="301"/>
                      </a:lnTo>
                      <a:close/>
                      <a:moveTo>
                        <a:pt x="510" y="314"/>
                      </a:moveTo>
                      <a:lnTo>
                        <a:pt x="527" y="308"/>
                      </a:lnTo>
                      <a:lnTo>
                        <a:pt x="524" y="299"/>
                      </a:lnTo>
                      <a:lnTo>
                        <a:pt x="507" y="306"/>
                      </a:lnTo>
                      <a:lnTo>
                        <a:pt x="510" y="314"/>
                      </a:lnTo>
                      <a:close/>
                      <a:moveTo>
                        <a:pt x="476" y="326"/>
                      </a:moveTo>
                      <a:lnTo>
                        <a:pt x="493" y="320"/>
                      </a:lnTo>
                      <a:lnTo>
                        <a:pt x="490" y="311"/>
                      </a:lnTo>
                      <a:lnTo>
                        <a:pt x="473" y="318"/>
                      </a:lnTo>
                      <a:lnTo>
                        <a:pt x="476" y="326"/>
                      </a:lnTo>
                      <a:close/>
                      <a:moveTo>
                        <a:pt x="442" y="338"/>
                      </a:moveTo>
                      <a:lnTo>
                        <a:pt x="459" y="333"/>
                      </a:lnTo>
                      <a:lnTo>
                        <a:pt x="456" y="324"/>
                      </a:lnTo>
                      <a:lnTo>
                        <a:pt x="439" y="331"/>
                      </a:lnTo>
                      <a:lnTo>
                        <a:pt x="442" y="338"/>
                      </a:lnTo>
                      <a:close/>
                      <a:moveTo>
                        <a:pt x="409" y="351"/>
                      </a:moveTo>
                      <a:lnTo>
                        <a:pt x="425" y="345"/>
                      </a:lnTo>
                      <a:lnTo>
                        <a:pt x="422" y="336"/>
                      </a:lnTo>
                      <a:lnTo>
                        <a:pt x="405" y="343"/>
                      </a:lnTo>
                      <a:lnTo>
                        <a:pt x="409" y="351"/>
                      </a:lnTo>
                      <a:close/>
                      <a:moveTo>
                        <a:pt x="374" y="363"/>
                      </a:moveTo>
                      <a:lnTo>
                        <a:pt x="392" y="358"/>
                      </a:lnTo>
                      <a:lnTo>
                        <a:pt x="388" y="349"/>
                      </a:lnTo>
                      <a:lnTo>
                        <a:pt x="371" y="355"/>
                      </a:lnTo>
                      <a:lnTo>
                        <a:pt x="374" y="363"/>
                      </a:lnTo>
                      <a:close/>
                      <a:moveTo>
                        <a:pt x="362" y="393"/>
                      </a:moveTo>
                      <a:lnTo>
                        <a:pt x="368" y="376"/>
                      </a:lnTo>
                      <a:lnTo>
                        <a:pt x="360" y="372"/>
                      </a:lnTo>
                      <a:lnTo>
                        <a:pt x="353" y="389"/>
                      </a:lnTo>
                      <a:lnTo>
                        <a:pt x="362" y="393"/>
                      </a:lnTo>
                      <a:close/>
                      <a:moveTo>
                        <a:pt x="350" y="426"/>
                      </a:moveTo>
                      <a:lnTo>
                        <a:pt x="356" y="410"/>
                      </a:lnTo>
                      <a:lnTo>
                        <a:pt x="348" y="406"/>
                      </a:lnTo>
                      <a:lnTo>
                        <a:pt x="341" y="423"/>
                      </a:lnTo>
                      <a:lnTo>
                        <a:pt x="350" y="426"/>
                      </a:lnTo>
                      <a:close/>
                      <a:moveTo>
                        <a:pt x="336" y="460"/>
                      </a:moveTo>
                      <a:lnTo>
                        <a:pt x="343" y="443"/>
                      </a:lnTo>
                      <a:lnTo>
                        <a:pt x="335" y="440"/>
                      </a:lnTo>
                      <a:lnTo>
                        <a:pt x="328" y="457"/>
                      </a:lnTo>
                      <a:lnTo>
                        <a:pt x="336" y="460"/>
                      </a:lnTo>
                      <a:close/>
                      <a:moveTo>
                        <a:pt x="324" y="494"/>
                      </a:moveTo>
                      <a:lnTo>
                        <a:pt x="331" y="477"/>
                      </a:lnTo>
                      <a:lnTo>
                        <a:pt x="322" y="474"/>
                      </a:lnTo>
                      <a:lnTo>
                        <a:pt x="316" y="491"/>
                      </a:lnTo>
                      <a:lnTo>
                        <a:pt x="324" y="494"/>
                      </a:lnTo>
                      <a:close/>
                      <a:moveTo>
                        <a:pt x="312" y="528"/>
                      </a:moveTo>
                      <a:lnTo>
                        <a:pt x="318" y="511"/>
                      </a:lnTo>
                      <a:lnTo>
                        <a:pt x="309" y="508"/>
                      </a:lnTo>
                      <a:lnTo>
                        <a:pt x="304" y="525"/>
                      </a:lnTo>
                      <a:lnTo>
                        <a:pt x="312" y="528"/>
                      </a:lnTo>
                      <a:close/>
                      <a:moveTo>
                        <a:pt x="299" y="562"/>
                      </a:moveTo>
                      <a:lnTo>
                        <a:pt x="306" y="545"/>
                      </a:lnTo>
                      <a:lnTo>
                        <a:pt x="297" y="542"/>
                      </a:lnTo>
                      <a:lnTo>
                        <a:pt x="290" y="558"/>
                      </a:lnTo>
                      <a:lnTo>
                        <a:pt x="299" y="562"/>
                      </a:lnTo>
                      <a:close/>
                      <a:moveTo>
                        <a:pt x="287" y="596"/>
                      </a:moveTo>
                      <a:lnTo>
                        <a:pt x="292" y="579"/>
                      </a:lnTo>
                      <a:lnTo>
                        <a:pt x="284" y="575"/>
                      </a:lnTo>
                      <a:lnTo>
                        <a:pt x="278" y="592"/>
                      </a:lnTo>
                      <a:lnTo>
                        <a:pt x="287" y="596"/>
                      </a:lnTo>
                      <a:close/>
                      <a:moveTo>
                        <a:pt x="274" y="630"/>
                      </a:moveTo>
                      <a:lnTo>
                        <a:pt x="280" y="613"/>
                      </a:lnTo>
                      <a:lnTo>
                        <a:pt x="272" y="609"/>
                      </a:lnTo>
                      <a:lnTo>
                        <a:pt x="265" y="626"/>
                      </a:lnTo>
                      <a:lnTo>
                        <a:pt x="274" y="630"/>
                      </a:lnTo>
                      <a:close/>
                      <a:moveTo>
                        <a:pt x="261" y="663"/>
                      </a:moveTo>
                      <a:lnTo>
                        <a:pt x="268" y="647"/>
                      </a:lnTo>
                      <a:lnTo>
                        <a:pt x="258" y="643"/>
                      </a:lnTo>
                      <a:lnTo>
                        <a:pt x="253" y="660"/>
                      </a:lnTo>
                      <a:lnTo>
                        <a:pt x="261" y="663"/>
                      </a:lnTo>
                      <a:close/>
                      <a:moveTo>
                        <a:pt x="248" y="697"/>
                      </a:moveTo>
                      <a:lnTo>
                        <a:pt x="255" y="680"/>
                      </a:lnTo>
                      <a:lnTo>
                        <a:pt x="246" y="677"/>
                      </a:lnTo>
                      <a:lnTo>
                        <a:pt x="240" y="694"/>
                      </a:lnTo>
                      <a:lnTo>
                        <a:pt x="248" y="697"/>
                      </a:lnTo>
                      <a:close/>
                      <a:moveTo>
                        <a:pt x="236" y="731"/>
                      </a:moveTo>
                      <a:lnTo>
                        <a:pt x="243" y="714"/>
                      </a:lnTo>
                      <a:lnTo>
                        <a:pt x="234" y="711"/>
                      </a:lnTo>
                      <a:lnTo>
                        <a:pt x="228" y="728"/>
                      </a:lnTo>
                      <a:lnTo>
                        <a:pt x="236" y="731"/>
                      </a:lnTo>
                      <a:close/>
                      <a:moveTo>
                        <a:pt x="224" y="765"/>
                      </a:moveTo>
                      <a:lnTo>
                        <a:pt x="229" y="748"/>
                      </a:lnTo>
                      <a:lnTo>
                        <a:pt x="221" y="745"/>
                      </a:lnTo>
                      <a:lnTo>
                        <a:pt x="214" y="762"/>
                      </a:lnTo>
                      <a:lnTo>
                        <a:pt x="224" y="765"/>
                      </a:lnTo>
                      <a:close/>
                      <a:moveTo>
                        <a:pt x="211" y="799"/>
                      </a:moveTo>
                      <a:lnTo>
                        <a:pt x="217" y="782"/>
                      </a:lnTo>
                      <a:lnTo>
                        <a:pt x="209" y="779"/>
                      </a:lnTo>
                      <a:lnTo>
                        <a:pt x="202" y="795"/>
                      </a:lnTo>
                      <a:lnTo>
                        <a:pt x="211" y="799"/>
                      </a:lnTo>
                      <a:close/>
                      <a:moveTo>
                        <a:pt x="199" y="833"/>
                      </a:moveTo>
                      <a:lnTo>
                        <a:pt x="204" y="816"/>
                      </a:lnTo>
                      <a:lnTo>
                        <a:pt x="196" y="812"/>
                      </a:lnTo>
                      <a:lnTo>
                        <a:pt x="190" y="829"/>
                      </a:lnTo>
                      <a:lnTo>
                        <a:pt x="199" y="833"/>
                      </a:lnTo>
                      <a:close/>
                      <a:moveTo>
                        <a:pt x="185" y="867"/>
                      </a:moveTo>
                      <a:lnTo>
                        <a:pt x="192" y="850"/>
                      </a:lnTo>
                      <a:lnTo>
                        <a:pt x="183" y="846"/>
                      </a:lnTo>
                      <a:lnTo>
                        <a:pt x="177" y="863"/>
                      </a:lnTo>
                      <a:lnTo>
                        <a:pt x="185" y="867"/>
                      </a:lnTo>
                      <a:close/>
                      <a:moveTo>
                        <a:pt x="173" y="900"/>
                      </a:moveTo>
                      <a:lnTo>
                        <a:pt x="180" y="884"/>
                      </a:lnTo>
                      <a:lnTo>
                        <a:pt x="170" y="880"/>
                      </a:lnTo>
                      <a:lnTo>
                        <a:pt x="165" y="897"/>
                      </a:lnTo>
                      <a:lnTo>
                        <a:pt x="173" y="900"/>
                      </a:lnTo>
                      <a:close/>
                      <a:moveTo>
                        <a:pt x="160" y="934"/>
                      </a:moveTo>
                      <a:lnTo>
                        <a:pt x="167" y="917"/>
                      </a:lnTo>
                      <a:lnTo>
                        <a:pt x="158" y="914"/>
                      </a:lnTo>
                      <a:lnTo>
                        <a:pt x="151" y="931"/>
                      </a:lnTo>
                      <a:lnTo>
                        <a:pt x="160" y="934"/>
                      </a:lnTo>
                      <a:close/>
                      <a:moveTo>
                        <a:pt x="148" y="968"/>
                      </a:moveTo>
                      <a:lnTo>
                        <a:pt x="154" y="951"/>
                      </a:lnTo>
                      <a:lnTo>
                        <a:pt x="146" y="948"/>
                      </a:lnTo>
                      <a:lnTo>
                        <a:pt x="139" y="965"/>
                      </a:lnTo>
                      <a:lnTo>
                        <a:pt x="148" y="968"/>
                      </a:lnTo>
                      <a:close/>
                      <a:moveTo>
                        <a:pt x="136" y="1002"/>
                      </a:moveTo>
                      <a:lnTo>
                        <a:pt x="141" y="985"/>
                      </a:lnTo>
                      <a:lnTo>
                        <a:pt x="133" y="982"/>
                      </a:lnTo>
                      <a:lnTo>
                        <a:pt x="126" y="999"/>
                      </a:lnTo>
                      <a:lnTo>
                        <a:pt x="136" y="1002"/>
                      </a:lnTo>
                      <a:close/>
                      <a:moveTo>
                        <a:pt x="122" y="1036"/>
                      </a:moveTo>
                      <a:lnTo>
                        <a:pt x="129" y="1019"/>
                      </a:lnTo>
                      <a:lnTo>
                        <a:pt x="121" y="1016"/>
                      </a:lnTo>
                      <a:lnTo>
                        <a:pt x="114" y="1032"/>
                      </a:lnTo>
                      <a:lnTo>
                        <a:pt x="122" y="1036"/>
                      </a:lnTo>
                      <a:close/>
                      <a:moveTo>
                        <a:pt x="110" y="1070"/>
                      </a:moveTo>
                      <a:lnTo>
                        <a:pt x="116" y="1053"/>
                      </a:lnTo>
                      <a:lnTo>
                        <a:pt x="107" y="1049"/>
                      </a:lnTo>
                      <a:lnTo>
                        <a:pt x="102" y="1066"/>
                      </a:lnTo>
                      <a:lnTo>
                        <a:pt x="110" y="1070"/>
                      </a:lnTo>
                      <a:close/>
                      <a:moveTo>
                        <a:pt x="97" y="1104"/>
                      </a:moveTo>
                      <a:lnTo>
                        <a:pt x="104" y="1087"/>
                      </a:lnTo>
                      <a:lnTo>
                        <a:pt x="95" y="1083"/>
                      </a:lnTo>
                      <a:lnTo>
                        <a:pt x="89" y="1100"/>
                      </a:lnTo>
                      <a:lnTo>
                        <a:pt x="97" y="1104"/>
                      </a:lnTo>
                      <a:close/>
                      <a:moveTo>
                        <a:pt x="85" y="1137"/>
                      </a:moveTo>
                      <a:lnTo>
                        <a:pt x="90" y="1121"/>
                      </a:lnTo>
                      <a:lnTo>
                        <a:pt x="82" y="1117"/>
                      </a:lnTo>
                      <a:lnTo>
                        <a:pt x="76" y="1134"/>
                      </a:lnTo>
                      <a:lnTo>
                        <a:pt x="85" y="1137"/>
                      </a:lnTo>
                      <a:close/>
                      <a:moveTo>
                        <a:pt x="72" y="1171"/>
                      </a:moveTo>
                      <a:lnTo>
                        <a:pt x="78" y="1154"/>
                      </a:lnTo>
                      <a:lnTo>
                        <a:pt x="70" y="1151"/>
                      </a:lnTo>
                      <a:lnTo>
                        <a:pt x="63" y="1168"/>
                      </a:lnTo>
                      <a:lnTo>
                        <a:pt x="72" y="1171"/>
                      </a:lnTo>
                      <a:close/>
                      <a:moveTo>
                        <a:pt x="60" y="1205"/>
                      </a:moveTo>
                      <a:lnTo>
                        <a:pt x="66" y="1188"/>
                      </a:lnTo>
                      <a:lnTo>
                        <a:pt x="58" y="1185"/>
                      </a:lnTo>
                      <a:lnTo>
                        <a:pt x="51" y="1202"/>
                      </a:lnTo>
                      <a:lnTo>
                        <a:pt x="60" y="1205"/>
                      </a:lnTo>
                      <a:close/>
                      <a:moveTo>
                        <a:pt x="46" y="1239"/>
                      </a:moveTo>
                      <a:lnTo>
                        <a:pt x="53" y="1222"/>
                      </a:lnTo>
                      <a:lnTo>
                        <a:pt x="44" y="1219"/>
                      </a:lnTo>
                      <a:lnTo>
                        <a:pt x="38" y="1236"/>
                      </a:lnTo>
                      <a:lnTo>
                        <a:pt x="46" y="1239"/>
                      </a:lnTo>
                      <a:close/>
                      <a:moveTo>
                        <a:pt x="34" y="1273"/>
                      </a:moveTo>
                      <a:lnTo>
                        <a:pt x="41" y="1256"/>
                      </a:lnTo>
                      <a:lnTo>
                        <a:pt x="32" y="1253"/>
                      </a:lnTo>
                      <a:lnTo>
                        <a:pt x="26" y="1269"/>
                      </a:lnTo>
                      <a:lnTo>
                        <a:pt x="34" y="1273"/>
                      </a:lnTo>
                      <a:close/>
                      <a:moveTo>
                        <a:pt x="22" y="1307"/>
                      </a:moveTo>
                      <a:lnTo>
                        <a:pt x="28" y="1290"/>
                      </a:lnTo>
                      <a:lnTo>
                        <a:pt x="19" y="1286"/>
                      </a:lnTo>
                      <a:lnTo>
                        <a:pt x="14" y="1303"/>
                      </a:lnTo>
                      <a:lnTo>
                        <a:pt x="22" y="1307"/>
                      </a:lnTo>
                      <a:close/>
                      <a:moveTo>
                        <a:pt x="9" y="1341"/>
                      </a:moveTo>
                      <a:lnTo>
                        <a:pt x="15" y="1324"/>
                      </a:lnTo>
                      <a:lnTo>
                        <a:pt x="7" y="1320"/>
                      </a:lnTo>
                      <a:lnTo>
                        <a:pt x="0" y="1337"/>
                      </a:lnTo>
                      <a:lnTo>
                        <a:pt x="9" y="13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7" name="Freeform 6">
                  <a:extLst>
                    <a:ext uri="{FF2B5EF4-FFF2-40B4-BE49-F238E27FC236}">
                      <a16:creationId xmlns:a16="http://schemas.microsoft.com/office/drawing/2014/main" id="{59347F4F-6282-EB45-B6DC-C26B2D8F8891}"/>
                    </a:ext>
                  </a:extLst>
                </p:cNvPr>
                <p:cNvSpPr>
                  <a:spLocks noEditPoints="1"/>
                </p:cNvSpPr>
                <p:nvPr/>
              </p:nvSpPr>
              <p:spPr bwMode="auto">
                <a:xfrm>
                  <a:off x="1328738" y="2227263"/>
                  <a:ext cx="2179638" cy="1544638"/>
                </a:xfrm>
                <a:custGeom>
                  <a:avLst/>
                  <a:gdLst>
                    <a:gd name="T0" fmla="*/ 51 w 1373"/>
                    <a:gd name="T1" fmla="*/ 944 h 973"/>
                    <a:gd name="T2" fmla="*/ 67 w 1373"/>
                    <a:gd name="T3" fmla="*/ 938 h 973"/>
                    <a:gd name="T4" fmla="*/ 105 w 1373"/>
                    <a:gd name="T5" fmla="*/ 932 h 973"/>
                    <a:gd name="T6" fmla="*/ 154 w 1373"/>
                    <a:gd name="T7" fmla="*/ 913 h 973"/>
                    <a:gd name="T8" fmla="*/ 185 w 1373"/>
                    <a:gd name="T9" fmla="*/ 891 h 973"/>
                    <a:gd name="T10" fmla="*/ 253 w 1373"/>
                    <a:gd name="T11" fmla="*/ 865 h 973"/>
                    <a:gd name="T12" fmla="*/ 268 w 1373"/>
                    <a:gd name="T13" fmla="*/ 858 h 973"/>
                    <a:gd name="T14" fmla="*/ 306 w 1373"/>
                    <a:gd name="T15" fmla="*/ 853 h 973"/>
                    <a:gd name="T16" fmla="*/ 356 w 1373"/>
                    <a:gd name="T17" fmla="*/ 833 h 973"/>
                    <a:gd name="T18" fmla="*/ 387 w 1373"/>
                    <a:gd name="T19" fmla="*/ 812 h 973"/>
                    <a:gd name="T20" fmla="*/ 453 w 1373"/>
                    <a:gd name="T21" fmla="*/ 785 h 973"/>
                    <a:gd name="T22" fmla="*/ 470 w 1373"/>
                    <a:gd name="T23" fmla="*/ 779 h 973"/>
                    <a:gd name="T24" fmla="*/ 507 w 1373"/>
                    <a:gd name="T25" fmla="*/ 773 h 973"/>
                    <a:gd name="T26" fmla="*/ 557 w 1373"/>
                    <a:gd name="T27" fmla="*/ 754 h 973"/>
                    <a:gd name="T28" fmla="*/ 588 w 1373"/>
                    <a:gd name="T29" fmla="*/ 732 h 973"/>
                    <a:gd name="T30" fmla="*/ 655 w 1373"/>
                    <a:gd name="T31" fmla="*/ 706 h 973"/>
                    <a:gd name="T32" fmla="*/ 672 w 1373"/>
                    <a:gd name="T33" fmla="*/ 699 h 973"/>
                    <a:gd name="T34" fmla="*/ 708 w 1373"/>
                    <a:gd name="T35" fmla="*/ 694 h 973"/>
                    <a:gd name="T36" fmla="*/ 759 w 1373"/>
                    <a:gd name="T37" fmla="*/ 674 h 973"/>
                    <a:gd name="T38" fmla="*/ 790 w 1373"/>
                    <a:gd name="T39" fmla="*/ 653 h 973"/>
                    <a:gd name="T40" fmla="*/ 856 w 1373"/>
                    <a:gd name="T41" fmla="*/ 625 h 973"/>
                    <a:gd name="T42" fmla="*/ 873 w 1373"/>
                    <a:gd name="T43" fmla="*/ 620 h 973"/>
                    <a:gd name="T44" fmla="*/ 910 w 1373"/>
                    <a:gd name="T45" fmla="*/ 614 h 973"/>
                    <a:gd name="T46" fmla="*/ 961 w 1373"/>
                    <a:gd name="T47" fmla="*/ 595 h 973"/>
                    <a:gd name="T48" fmla="*/ 990 w 1373"/>
                    <a:gd name="T49" fmla="*/ 572 h 973"/>
                    <a:gd name="T50" fmla="*/ 1058 w 1373"/>
                    <a:gd name="T51" fmla="*/ 546 h 973"/>
                    <a:gd name="T52" fmla="*/ 1075 w 1373"/>
                    <a:gd name="T53" fmla="*/ 540 h 973"/>
                    <a:gd name="T54" fmla="*/ 1111 w 1373"/>
                    <a:gd name="T55" fmla="*/ 535 h 973"/>
                    <a:gd name="T56" fmla="*/ 1162 w 1373"/>
                    <a:gd name="T57" fmla="*/ 515 h 973"/>
                    <a:gd name="T58" fmla="*/ 1192 w 1373"/>
                    <a:gd name="T59" fmla="*/ 493 h 973"/>
                    <a:gd name="T60" fmla="*/ 1259 w 1373"/>
                    <a:gd name="T61" fmla="*/ 466 h 973"/>
                    <a:gd name="T62" fmla="*/ 1276 w 1373"/>
                    <a:gd name="T63" fmla="*/ 461 h 973"/>
                    <a:gd name="T64" fmla="*/ 1313 w 1373"/>
                    <a:gd name="T65" fmla="*/ 455 h 973"/>
                    <a:gd name="T66" fmla="*/ 1359 w 1373"/>
                    <a:gd name="T67" fmla="*/ 427 h 973"/>
                    <a:gd name="T68" fmla="*/ 1327 w 1373"/>
                    <a:gd name="T69" fmla="*/ 419 h 973"/>
                    <a:gd name="T70" fmla="*/ 1311 w 1373"/>
                    <a:gd name="T71" fmla="*/ 411 h 973"/>
                    <a:gd name="T72" fmla="*/ 1281 w 1373"/>
                    <a:gd name="T73" fmla="*/ 387 h 973"/>
                    <a:gd name="T74" fmla="*/ 1233 w 1373"/>
                    <a:gd name="T75" fmla="*/ 364 h 973"/>
                    <a:gd name="T76" fmla="*/ 1197 w 1373"/>
                    <a:gd name="T77" fmla="*/ 356 h 973"/>
                    <a:gd name="T78" fmla="*/ 1131 w 1373"/>
                    <a:gd name="T79" fmla="*/ 324 h 973"/>
                    <a:gd name="T80" fmla="*/ 1116 w 1373"/>
                    <a:gd name="T81" fmla="*/ 316 h 973"/>
                    <a:gd name="T82" fmla="*/ 1087 w 1373"/>
                    <a:gd name="T83" fmla="*/ 293 h 973"/>
                    <a:gd name="T84" fmla="*/ 1039 w 1373"/>
                    <a:gd name="T85" fmla="*/ 269 h 973"/>
                    <a:gd name="T86" fmla="*/ 1002 w 1373"/>
                    <a:gd name="T87" fmla="*/ 261 h 973"/>
                    <a:gd name="T88" fmla="*/ 937 w 1373"/>
                    <a:gd name="T89" fmla="*/ 229 h 973"/>
                    <a:gd name="T90" fmla="*/ 920 w 1373"/>
                    <a:gd name="T91" fmla="*/ 221 h 973"/>
                    <a:gd name="T92" fmla="*/ 892 w 1373"/>
                    <a:gd name="T93" fmla="*/ 198 h 973"/>
                    <a:gd name="T94" fmla="*/ 844 w 1373"/>
                    <a:gd name="T95" fmla="*/ 174 h 973"/>
                    <a:gd name="T96" fmla="*/ 808 w 1373"/>
                    <a:gd name="T97" fmla="*/ 166 h 973"/>
                    <a:gd name="T98" fmla="*/ 742 w 1373"/>
                    <a:gd name="T99" fmla="*/ 135 h 973"/>
                    <a:gd name="T100" fmla="*/ 726 w 1373"/>
                    <a:gd name="T101" fmla="*/ 127 h 973"/>
                    <a:gd name="T102" fmla="*/ 697 w 1373"/>
                    <a:gd name="T103" fmla="*/ 103 h 973"/>
                    <a:gd name="T104" fmla="*/ 649 w 1373"/>
                    <a:gd name="T105" fmla="*/ 79 h 973"/>
                    <a:gd name="T106" fmla="*/ 612 w 1373"/>
                    <a:gd name="T107" fmla="*/ 71 h 973"/>
                    <a:gd name="T108" fmla="*/ 547 w 1373"/>
                    <a:gd name="T109" fmla="*/ 40 h 973"/>
                    <a:gd name="T110" fmla="*/ 531 w 1373"/>
                    <a:gd name="T111" fmla="*/ 32 h 973"/>
                    <a:gd name="T112" fmla="*/ 503 w 1373"/>
                    <a:gd name="T113" fmla="*/ 8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73" h="973">
                      <a:moveTo>
                        <a:pt x="17" y="957"/>
                      </a:moveTo>
                      <a:lnTo>
                        <a:pt x="0" y="964"/>
                      </a:lnTo>
                      <a:lnTo>
                        <a:pt x="3" y="973"/>
                      </a:lnTo>
                      <a:lnTo>
                        <a:pt x="20" y="966"/>
                      </a:lnTo>
                      <a:lnTo>
                        <a:pt x="17" y="957"/>
                      </a:lnTo>
                      <a:close/>
                      <a:moveTo>
                        <a:pt x="51" y="944"/>
                      </a:moveTo>
                      <a:lnTo>
                        <a:pt x="34" y="951"/>
                      </a:lnTo>
                      <a:lnTo>
                        <a:pt x="37" y="960"/>
                      </a:lnTo>
                      <a:lnTo>
                        <a:pt x="54" y="953"/>
                      </a:lnTo>
                      <a:lnTo>
                        <a:pt x="51" y="944"/>
                      </a:lnTo>
                      <a:close/>
                      <a:moveTo>
                        <a:pt x="84" y="931"/>
                      </a:moveTo>
                      <a:lnTo>
                        <a:pt x="67" y="938"/>
                      </a:lnTo>
                      <a:lnTo>
                        <a:pt x="71" y="946"/>
                      </a:lnTo>
                      <a:lnTo>
                        <a:pt x="88" y="939"/>
                      </a:lnTo>
                      <a:lnTo>
                        <a:pt x="84" y="931"/>
                      </a:lnTo>
                      <a:close/>
                      <a:moveTo>
                        <a:pt x="118" y="918"/>
                      </a:moveTo>
                      <a:lnTo>
                        <a:pt x="101" y="925"/>
                      </a:lnTo>
                      <a:lnTo>
                        <a:pt x="105" y="932"/>
                      </a:lnTo>
                      <a:lnTo>
                        <a:pt x="121" y="926"/>
                      </a:lnTo>
                      <a:lnTo>
                        <a:pt x="118" y="918"/>
                      </a:lnTo>
                      <a:close/>
                      <a:moveTo>
                        <a:pt x="151" y="904"/>
                      </a:moveTo>
                      <a:lnTo>
                        <a:pt x="134" y="911"/>
                      </a:lnTo>
                      <a:lnTo>
                        <a:pt x="137" y="920"/>
                      </a:lnTo>
                      <a:lnTo>
                        <a:pt x="154" y="913"/>
                      </a:lnTo>
                      <a:lnTo>
                        <a:pt x="151" y="904"/>
                      </a:lnTo>
                      <a:close/>
                      <a:moveTo>
                        <a:pt x="185" y="891"/>
                      </a:moveTo>
                      <a:lnTo>
                        <a:pt x="168" y="897"/>
                      </a:lnTo>
                      <a:lnTo>
                        <a:pt x="171" y="907"/>
                      </a:lnTo>
                      <a:lnTo>
                        <a:pt x="188" y="900"/>
                      </a:lnTo>
                      <a:lnTo>
                        <a:pt x="185" y="891"/>
                      </a:lnTo>
                      <a:close/>
                      <a:moveTo>
                        <a:pt x="219" y="878"/>
                      </a:moveTo>
                      <a:lnTo>
                        <a:pt x="202" y="885"/>
                      </a:lnTo>
                      <a:lnTo>
                        <a:pt x="205" y="893"/>
                      </a:lnTo>
                      <a:lnTo>
                        <a:pt x="222" y="886"/>
                      </a:lnTo>
                      <a:lnTo>
                        <a:pt x="219" y="878"/>
                      </a:lnTo>
                      <a:close/>
                      <a:moveTo>
                        <a:pt x="253" y="865"/>
                      </a:moveTo>
                      <a:lnTo>
                        <a:pt x="236" y="872"/>
                      </a:lnTo>
                      <a:lnTo>
                        <a:pt x="239" y="879"/>
                      </a:lnTo>
                      <a:lnTo>
                        <a:pt x="256" y="873"/>
                      </a:lnTo>
                      <a:lnTo>
                        <a:pt x="253" y="865"/>
                      </a:lnTo>
                      <a:close/>
                      <a:moveTo>
                        <a:pt x="285" y="851"/>
                      </a:moveTo>
                      <a:lnTo>
                        <a:pt x="268" y="858"/>
                      </a:lnTo>
                      <a:lnTo>
                        <a:pt x="272" y="867"/>
                      </a:lnTo>
                      <a:lnTo>
                        <a:pt x="289" y="860"/>
                      </a:lnTo>
                      <a:lnTo>
                        <a:pt x="285" y="851"/>
                      </a:lnTo>
                      <a:close/>
                      <a:moveTo>
                        <a:pt x="319" y="838"/>
                      </a:moveTo>
                      <a:lnTo>
                        <a:pt x="302" y="844"/>
                      </a:lnTo>
                      <a:lnTo>
                        <a:pt x="306" y="853"/>
                      </a:lnTo>
                      <a:lnTo>
                        <a:pt x="322" y="847"/>
                      </a:lnTo>
                      <a:lnTo>
                        <a:pt x="319" y="838"/>
                      </a:lnTo>
                      <a:close/>
                      <a:moveTo>
                        <a:pt x="353" y="825"/>
                      </a:moveTo>
                      <a:lnTo>
                        <a:pt x="336" y="832"/>
                      </a:lnTo>
                      <a:lnTo>
                        <a:pt x="339" y="840"/>
                      </a:lnTo>
                      <a:lnTo>
                        <a:pt x="356" y="833"/>
                      </a:lnTo>
                      <a:lnTo>
                        <a:pt x="353" y="825"/>
                      </a:lnTo>
                      <a:close/>
                      <a:moveTo>
                        <a:pt x="387" y="812"/>
                      </a:moveTo>
                      <a:lnTo>
                        <a:pt x="370" y="818"/>
                      </a:lnTo>
                      <a:lnTo>
                        <a:pt x="373" y="826"/>
                      </a:lnTo>
                      <a:lnTo>
                        <a:pt x="390" y="820"/>
                      </a:lnTo>
                      <a:lnTo>
                        <a:pt x="387" y="812"/>
                      </a:lnTo>
                      <a:close/>
                      <a:moveTo>
                        <a:pt x="419" y="798"/>
                      </a:moveTo>
                      <a:lnTo>
                        <a:pt x="404" y="805"/>
                      </a:lnTo>
                      <a:lnTo>
                        <a:pt x="406" y="814"/>
                      </a:lnTo>
                      <a:lnTo>
                        <a:pt x="423" y="807"/>
                      </a:lnTo>
                      <a:lnTo>
                        <a:pt x="419" y="798"/>
                      </a:lnTo>
                      <a:close/>
                      <a:moveTo>
                        <a:pt x="453" y="785"/>
                      </a:moveTo>
                      <a:lnTo>
                        <a:pt x="436" y="791"/>
                      </a:lnTo>
                      <a:lnTo>
                        <a:pt x="440" y="800"/>
                      </a:lnTo>
                      <a:lnTo>
                        <a:pt x="457" y="794"/>
                      </a:lnTo>
                      <a:lnTo>
                        <a:pt x="453" y="785"/>
                      </a:lnTo>
                      <a:close/>
                      <a:moveTo>
                        <a:pt x="487" y="772"/>
                      </a:moveTo>
                      <a:lnTo>
                        <a:pt x="470" y="779"/>
                      </a:lnTo>
                      <a:lnTo>
                        <a:pt x="474" y="787"/>
                      </a:lnTo>
                      <a:lnTo>
                        <a:pt x="491" y="780"/>
                      </a:lnTo>
                      <a:lnTo>
                        <a:pt x="487" y="772"/>
                      </a:lnTo>
                      <a:close/>
                      <a:moveTo>
                        <a:pt x="521" y="759"/>
                      </a:moveTo>
                      <a:lnTo>
                        <a:pt x="504" y="765"/>
                      </a:lnTo>
                      <a:lnTo>
                        <a:pt x="507" y="773"/>
                      </a:lnTo>
                      <a:lnTo>
                        <a:pt x="524" y="767"/>
                      </a:lnTo>
                      <a:lnTo>
                        <a:pt x="521" y="759"/>
                      </a:lnTo>
                      <a:close/>
                      <a:moveTo>
                        <a:pt x="554" y="745"/>
                      </a:moveTo>
                      <a:lnTo>
                        <a:pt x="538" y="752"/>
                      </a:lnTo>
                      <a:lnTo>
                        <a:pt x="540" y="760"/>
                      </a:lnTo>
                      <a:lnTo>
                        <a:pt x="557" y="754"/>
                      </a:lnTo>
                      <a:lnTo>
                        <a:pt x="554" y="745"/>
                      </a:lnTo>
                      <a:close/>
                      <a:moveTo>
                        <a:pt x="588" y="732"/>
                      </a:moveTo>
                      <a:lnTo>
                        <a:pt x="571" y="738"/>
                      </a:lnTo>
                      <a:lnTo>
                        <a:pt x="574" y="747"/>
                      </a:lnTo>
                      <a:lnTo>
                        <a:pt x="591" y="741"/>
                      </a:lnTo>
                      <a:lnTo>
                        <a:pt x="588" y="732"/>
                      </a:lnTo>
                      <a:close/>
                      <a:moveTo>
                        <a:pt x="621" y="719"/>
                      </a:moveTo>
                      <a:lnTo>
                        <a:pt x="605" y="726"/>
                      </a:lnTo>
                      <a:lnTo>
                        <a:pt x="608" y="734"/>
                      </a:lnTo>
                      <a:lnTo>
                        <a:pt x="625" y="727"/>
                      </a:lnTo>
                      <a:lnTo>
                        <a:pt x="621" y="719"/>
                      </a:lnTo>
                      <a:close/>
                      <a:moveTo>
                        <a:pt x="655" y="706"/>
                      </a:moveTo>
                      <a:lnTo>
                        <a:pt x="638" y="712"/>
                      </a:lnTo>
                      <a:lnTo>
                        <a:pt x="642" y="720"/>
                      </a:lnTo>
                      <a:lnTo>
                        <a:pt x="659" y="714"/>
                      </a:lnTo>
                      <a:lnTo>
                        <a:pt x="655" y="706"/>
                      </a:lnTo>
                      <a:close/>
                      <a:moveTo>
                        <a:pt x="688" y="692"/>
                      </a:moveTo>
                      <a:lnTo>
                        <a:pt x="672" y="699"/>
                      </a:lnTo>
                      <a:lnTo>
                        <a:pt x="676" y="707"/>
                      </a:lnTo>
                      <a:lnTo>
                        <a:pt x="691" y="701"/>
                      </a:lnTo>
                      <a:lnTo>
                        <a:pt x="688" y="692"/>
                      </a:lnTo>
                      <a:close/>
                      <a:moveTo>
                        <a:pt x="722" y="679"/>
                      </a:moveTo>
                      <a:lnTo>
                        <a:pt x="705" y="685"/>
                      </a:lnTo>
                      <a:lnTo>
                        <a:pt x="708" y="694"/>
                      </a:lnTo>
                      <a:lnTo>
                        <a:pt x="725" y="688"/>
                      </a:lnTo>
                      <a:lnTo>
                        <a:pt x="722" y="679"/>
                      </a:lnTo>
                      <a:close/>
                      <a:moveTo>
                        <a:pt x="756" y="666"/>
                      </a:moveTo>
                      <a:lnTo>
                        <a:pt x="739" y="673"/>
                      </a:lnTo>
                      <a:lnTo>
                        <a:pt x="742" y="681"/>
                      </a:lnTo>
                      <a:lnTo>
                        <a:pt x="759" y="674"/>
                      </a:lnTo>
                      <a:lnTo>
                        <a:pt x="756" y="666"/>
                      </a:lnTo>
                      <a:close/>
                      <a:moveTo>
                        <a:pt x="790" y="653"/>
                      </a:moveTo>
                      <a:lnTo>
                        <a:pt x="773" y="659"/>
                      </a:lnTo>
                      <a:lnTo>
                        <a:pt x="776" y="667"/>
                      </a:lnTo>
                      <a:lnTo>
                        <a:pt x="793" y="660"/>
                      </a:lnTo>
                      <a:lnTo>
                        <a:pt x="790" y="653"/>
                      </a:lnTo>
                      <a:close/>
                      <a:moveTo>
                        <a:pt x="823" y="639"/>
                      </a:moveTo>
                      <a:lnTo>
                        <a:pt x="806" y="646"/>
                      </a:lnTo>
                      <a:lnTo>
                        <a:pt x="810" y="654"/>
                      </a:lnTo>
                      <a:lnTo>
                        <a:pt x="826" y="648"/>
                      </a:lnTo>
                      <a:lnTo>
                        <a:pt x="823" y="639"/>
                      </a:lnTo>
                      <a:close/>
                      <a:moveTo>
                        <a:pt x="856" y="625"/>
                      </a:moveTo>
                      <a:lnTo>
                        <a:pt x="839" y="632"/>
                      </a:lnTo>
                      <a:lnTo>
                        <a:pt x="843" y="641"/>
                      </a:lnTo>
                      <a:lnTo>
                        <a:pt x="859" y="635"/>
                      </a:lnTo>
                      <a:lnTo>
                        <a:pt x="856" y="625"/>
                      </a:lnTo>
                      <a:close/>
                      <a:moveTo>
                        <a:pt x="890" y="613"/>
                      </a:moveTo>
                      <a:lnTo>
                        <a:pt x="873" y="620"/>
                      </a:lnTo>
                      <a:lnTo>
                        <a:pt x="876" y="628"/>
                      </a:lnTo>
                      <a:lnTo>
                        <a:pt x="893" y="621"/>
                      </a:lnTo>
                      <a:lnTo>
                        <a:pt x="890" y="613"/>
                      </a:lnTo>
                      <a:close/>
                      <a:moveTo>
                        <a:pt x="924" y="600"/>
                      </a:moveTo>
                      <a:lnTo>
                        <a:pt x="907" y="606"/>
                      </a:lnTo>
                      <a:lnTo>
                        <a:pt x="910" y="614"/>
                      </a:lnTo>
                      <a:lnTo>
                        <a:pt x="927" y="607"/>
                      </a:lnTo>
                      <a:lnTo>
                        <a:pt x="924" y="600"/>
                      </a:lnTo>
                      <a:close/>
                      <a:moveTo>
                        <a:pt x="958" y="586"/>
                      </a:moveTo>
                      <a:lnTo>
                        <a:pt x="941" y="593"/>
                      </a:lnTo>
                      <a:lnTo>
                        <a:pt x="944" y="601"/>
                      </a:lnTo>
                      <a:lnTo>
                        <a:pt x="961" y="595"/>
                      </a:lnTo>
                      <a:lnTo>
                        <a:pt x="958" y="586"/>
                      </a:lnTo>
                      <a:close/>
                      <a:moveTo>
                        <a:pt x="990" y="572"/>
                      </a:moveTo>
                      <a:lnTo>
                        <a:pt x="973" y="579"/>
                      </a:lnTo>
                      <a:lnTo>
                        <a:pt x="977" y="588"/>
                      </a:lnTo>
                      <a:lnTo>
                        <a:pt x="994" y="581"/>
                      </a:lnTo>
                      <a:lnTo>
                        <a:pt x="990" y="572"/>
                      </a:lnTo>
                      <a:close/>
                      <a:moveTo>
                        <a:pt x="1024" y="560"/>
                      </a:moveTo>
                      <a:lnTo>
                        <a:pt x="1007" y="567"/>
                      </a:lnTo>
                      <a:lnTo>
                        <a:pt x="1011" y="575"/>
                      </a:lnTo>
                      <a:lnTo>
                        <a:pt x="1028" y="568"/>
                      </a:lnTo>
                      <a:lnTo>
                        <a:pt x="1024" y="560"/>
                      </a:lnTo>
                      <a:close/>
                      <a:moveTo>
                        <a:pt x="1058" y="546"/>
                      </a:moveTo>
                      <a:lnTo>
                        <a:pt x="1041" y="553"/>
                      </a:lnTo>
                      <a:lnTo>
                        <a:pt x="1044" y="561"/>
                      </a:lnTo>
                      <a:lnTo>
                        <a:pt x="1061" y="554"/>
                      </a:lnTo>
                      <a:lnTo>
                        <a:pt x="1058" y="546"/>
                      </a:lnTo>
                      <a:close/>
                      <a:moveTo>
                        <a:pt x="1092" y="533"/>
                      </a:moveTo>
                      <a:lnTo>
                        <a:pt x="1075" y="540"/>
                      </a:lnTo>
                      <a:lnTo>
                        <a:pt x="1078" y="548"/>
                      </a:lnTo>
                      <a:lnTo>
                        <a:pt x="1095" y="542"/>
                      </a:lnTo>
                      <a:lnTo>
                        <a:pt x="1092" y="533"/>
                      </a:lnTo>
                      <a:close/>
                      <a:moveTo>
                        <a:pt x="1125" y="519"/>
                      </a:moveTo>
                      <a:lnTo>
                        <a:pt x="1109" y="526"/>
                      </a:lnTo>
                      <a:lnTo>
                        <a:pt x="1111" y="535"/>
                      </a:lnTo>
                      <a:lnTo>
                        <a:pt x="1128" y="528"/>
                      </a:lnTo>
                      <a:lnTo>
                        <a:pt x="1125" y="519"/>
                      </a:lnTo>
                      <a:close/>
                      <a:moveTo>
                        <a:pt x="1158" y="507"/>
                      </a:moveTo>
                      <a:lnTo>
                        <a:pt x="1142" y="514"/>
                      </a:lnTo>
                      <a:lnTo>
                        <a:pt x="1145" y="522"/>
                      </a:lnTo>
                      <a:lnTo>
                        <a:pt x="1162" y="515"/>
                      </a:lnTo>
                      <a:lnTo>
                        <a:pt x="1158" y="507"/>
                      </a:lnTo>
                      <a:close/>
                      <a:moveTo>
                        <a:pt x="1192" y="493"/>
                      </a:moveTo>
                      <a:lnTo>
                        <a:pt x="1175" y="500"/>
                      </a:lnTo>
                      <a:lnTo>
                        <a:pt x="1179" y="508"/>
                      </a:lnTo>
                      <a:lnTo>
                        <a:pt x="1196" y="501"/>
                      </a:lnTo>
                      <a:lnTo>
                        <a:pt x="1192" y="493"/>
                      </a:lnTo>
                      <a:close/>
                      <a:moveTo>
                        <a:pt x="1226" y="480"/>
                      </a:moveTo>
                      <a:lnTo>
                        <a:pt x="1209" y="487"/>
                      </a:lnTo>
                      <a:lnTo>
                        <a:pt x="1213" y="495"/>
                      </a:lnTo>
                      <a:lnTo>
                        <a:pt x="1230" y="489"/>
                      </a:lnTo>
                      <a:lnTo>
                        <a:pt x="1226" y="480"/>
                      </a:lnTo>
                      <a:close/>
                      <a:moveTo>
                        <a:pt x="1259" y="466"/>
                      </a:moveTo>
                      <a:lnTo>
                        <a:pt x="1243" y="473"/>
                      </a:lnTo>
                      <a:lnTo>
                        <a:pt x="1246" y="482"/>
                      </a:lnTo>
                      <a:lnTo>
                        <a:pt x="1262" y="475"/>
                      </a:lnTo>
                      <a:lnTo>
                        <a:pt x="1259" y="466"/>
                      </a:lnTo>
                      <a:close/>
                      <a:moveTo>
                        <a:pt x="1293" y="454"/>
                      </a:moveTo>
                      <a:lnTo>
                        <a:pt x="1276" y="461"/>
                      </a:lnTo>
                      <a:lnTo>
                        <a:pt x="1279" y="469"/>
                      </a:lnTo>
                      <a:lnTo>
                        <a:pt x="1296" y="462"/>
                      </a:lnTo>
                      <a:lnTo>
                        <a:pt x="1293" y="454"/>
                      </a:lnTo>
                      <a:close/>
                      <a:moveTo>
                        <a:pt x="1327" y="440"/>
                      </a:moveTo>
                      <a:lnTo>
                        <a:pt x="1310" y="447"/>
                      </a:lnTo>
                      <a:lnTo>
                        <a:pt x="1313" y="455"/>
                      </a:lnTo>
                      <a:lnTo>
                        <a:pt x="1330" y="448"/>
                      </a:lnTo>
                      <a:lnTo>
                        <a:pt x="1327" y="440"/>
                      </a:lnTo>
                      <a:close/>
                      <a:moveTo>
                        <a:pt x="1359" y="435"/>
                      </a:moveTo>
                      <a:lnTo>
                        <a:pt x="1359" y="436"/>
                      </a:lnTo>
                      <a:lnTo>
                        <a:pt x="1361" y="431"/>
                      </a:lnTo>
                      <a:lnTo>
                        <a:pt x="1359" y="427"/>
                      </a:lnTo>
                      <a:lnTo>
                        <a:pt x="1343" y="434"/>
                      </a:lnTo>
                      <a:lnTo>
                        <a:pt x="1347" y="442"/>
                      </a:lnTo>
                      <a:lnTo>
                        <a:pt x="1373" y="431"/>
                      </a:lnTo>
                      <a:lnTo>
                        <a:pt x="1363" y="427"/>
                      </a:lnTo>
                      <a:lnTo>
                        <a:pt x="1359" y="435"/>
                      </a:lnTo>
                      <a:close/>
                      <a:moveTo>
                        <a:pt x="1327" y="419"/>
                      </a:moveTo>
                      <a:lnTo>
                        <a:pt x="1342" y="427"/>
                      </a:lnTo>
                      <a:lnTo>
                        <a:pt x="1347" y="419"/>
                      </a:lnTo>
                      <a:lnTo>
                        <a:pt x="1331" y="411"/>
                      </a:lnTo>
                      <a:lnTo>
                        <a:pt x="1327" y="419"/>
                      </a:lnTo>
                      <a:close/>
                      <a:moveTo>
                        <a:pt x="1294" y="403"/>
                      </a:moveTo>
                      <a:lnTo>
                        <a:pt x="1311" y="411"/>
                      </a:lnTo>
                      <a:lnTo>
                        <a:pt x="1314" y="403"/>
                      </a:lnTo>
                      <a:lnTo>
                        <a:pt x="1298" y="395"/>
                      </a:lnTo>
                      <a:lnTo>
                        <a:pt x="1294" y="403"/>
                      </a:lnTo>
                      <a:close/>
                      <a:moveTo>
                        <a:pt x="1261" y="387"/>
                      </a:moveTo>
                      <a:lnTo>
                        <a:pt x="1278" y="395"/>
                      </a:lnTo>
                      <a:lnTo>
                        <a:pt x="1281" y="387"/>
                      </a:lnTo>
                      <a:lnTo>
                        <a:pt x="1266" y="379"/>
                      </a:lnTo>
                      <a:lnTo>
                        <a:pt x="1261" y="387"/>
                      </a:lnTo>
                      <a:close/>
                      <a:moveTo>
                        <a:pt x="1230" y="372"/>
                      </a:moveTo>
                      <a:lnTo>
                        <a:pt x="1245" y="379"/>
                      </a:lnTo>
                      <a:lnTo>
                        <a:pt x="1250" y="372"/>
                      </a:lnTo>
                      <a:lnTo>
                        <a:pt x="1233" y="364"/>
                      </a:lnTo>
                      <a:lnTo>
                        <a:pt x="1230" y="372"/>
                      </a:lnTo>
                      <a:close/>
                      <a:moveTo>
                        <a:pt x="1197" y="356"/>
                      </a:moveTo>
                      <a:lnTo>
                        <a:pt x="1213" y="364"/>
                      </a:lnTo>
                      <a:lnTo>
                        <a:pt x="1217" y="356"/>
                      </a:lnTo>
                      <a:lnTo>
                        <a:pt x="1200" y="348"/>
                      </a:lnTo>
                      <a:lnTo>
                        <a:pt x="1197" y="356"/>
                      </a:lnTo>
                      <a:close/>
                      <a:moveTo>
                        <a:pt x="1164" y="340"/>
                      </a:moveTo>
                      <a:lnTo>
                        <a:pt x="1181" y="348"/>
                      </a:lnTo>
                      <a:lnTo>
                        <a:pt x="1184" y="340"/>
                      </a:lnTo>
                      <a:lnTo>
                        <a:pt x="1169" y="332"/>
                      </a:lnTo>
                      <a:lnTo>
                        <a:pt x="1164" y="340"/>
                      </a:lnTo>
                      <a:close/>
                      <a:moveTo>
                        <a:pt x="1131" y="324"/>
                      </a:moveTo>
                      <a:lnTo>
                        <a:pt x="1148" y="332"/>
                      </a:lnTo>
                      <a:lnTo>
                        <a:pt x="1152" y="324"/>
                      </a:lnTo>
                      <a:lnTo>
                        <a:pt x="1136" y="316"/>
                      </a:lnTo>
                      <a:lnTo>
                        <a:pt x="1131" y="324"/>
                      </a:lnTo>
                      <a:close/>
                      <a:moveTo>
                        <a:pt x="1100" y="308"/>
                      </a:moveTo>
                      <a:lnTo>
                        <a:pt x="1116" y="316"/>
                      </a:lnTo>
                      <a:lnTo>
                        <a:pt x="1119" y="308"/>
                      </a:lnTo>
                      <a:lnTo>
                        <a:pt x="1103" y="300"/>
                      </a:lnTo>
                      <a:lnTo>
                        <a:pt x="1100" y="308"/>
                      </a:lnTo>
                      <a:close/>
                      <a:moveTo>
                        <a:pt x="1067" y="293"/>
                      </a:moveTo>
                      <a:lnTo>
                        <a:pt x="1083" y="300"/>
                      </a:lnTo>
                      <a:lnTo>
                        <a:pt x="1087" y="293"/>
                      </a:lnTo>
                      <a:lnTo>
                        <a:pt x="1070" y="285"/>
                      </a:lnTo>
                      <a:lnTo>
                        <a:pt x="1067" y="293"/>
                      </a:lnTo>
                      <a:close/>
                      <a:moveTo>
                        <a:pt x="1034" y="277"/>
                      </a:moveTo>
                      <a:lnTo>
                        <a:pt x="1050" y="285"/>
                      </a:lnTo>
                      <a:lnTo>
                        <a:pt x="1055" y="277"/>
                      </a:lnTo>
                      <a:lnTo>
                        <a:pt x="1039" y="269"/>
                      </a:lnTo>
                      <a:lnTo>
                        <a:pt x="1034" y="277"/>
                      </a:lnTo>
                      <a:close/>
                      <a:moveTo>
                        <a:pt x="1002" y="261"/>
                      </a:moveTo>
                      <a:lnTo>
                        <a:pt x="1019" y="269"/>
                      </a:lnTo>
                      <a:lnTo>
                        <a:pt x="1022" y="261"/>
                      </a:lnTo>
                      <a:lnTo>
                        <a:pt x="1006" y="253"/>
                      </a:lnTo>
                      <a:lnTo>
                        <a:pt x="1002" y="261"/>
                      </a:lnTo>
                      <a:close/>
                      <a:moveTo>
                        <a:pt x="970" y="245"/>
                      </a:moveTo>
                      <a:lnTo>
                        <a:pt x="986" y="253"/>
                      </a:lnTo>
                      <a:lnTo>
                        <a:pt x="989" y="245"/>
                      </a:lnTo>
                      <a:lnTo>
                        <a:pt x="973" y="237"/>
                      </a:lnTo>
                      <a:lnTo>
                        <a:pt x="970" y="245"/>
                      </a:lnTo>
                      <a:close/>
                      <a:moveTo>
                        <a:pt x="937" y="229"/>
                      </a:moveTo>
                      <a:lnTo>
                        <a:pt x="953" y="237"/>
                      </a:lnTo>
                      <a:lnTo>
                        <a:pt x="958" y="229"/>
                      </a:lnTo>
                      <a:lnTo>
                        <a:pt x="941" y="221"/>
                      </a:lnTo>
                      <a:lnTo>
                        <a:pt x="937" y="229"/>
                      </a:lnTo>
                      <a:close/>
                      <a:moveTo>
                        <a:pt x="905" y="214"/>
                      </a:moveTo>
                      <a:lnTo>
                        <a:pt x="920" y="221"/>
                      </a:lnTo>
                      <a:lnTo>
                        <a:pt x="925" y="214"/>
                      </a:lnTo>
                      <a:lnTo>
                        <a:pt x="908" y="206"/>
                      </a:lnTo>
                      <a:lnTo>
                        <a:pt x="905" y="214"/>
                      </a:lnTo>
                      <a:close/>
                      <a:moveTo>
                        <a:pt x="872" y="198"/>
                      </a:moveTo>
                      <a:lnTo>
                        <a:pt x="889" y="206"/>
                      </a:lnTo>
                      <a:lnTo>
                        <a:pt x="892" y="198"/>
                      </a:lnTo>
                      <a:lnTo>
                        <a:pt x="876" y="190"/>
                      </a:lnTo>
                      <a:lnTo>
                        <a:pt x="872" y="198"/>
                      </a:lnTo>
                      <a:close/>
                      <a:moveTo>
                        <a:pt x="839" y="182"/>
                      </a:moveTo>
                      <a:lnTo>
                        <a:pt x="856" y="190"/>
                      </a:lnTo>
                      <a:lnTo>
                        <a:pt x="859" y="182"/>
                      </a:lnTo>
                      <a:lnTo>
                        <a:pt x="844" y="174"/>
                      </a:lnTo>
                      <a:lnTo>
                        <a:pt x="839" y="182"/>
                      </a:lnTo>
                      <a:close/>
                      <a:moveTo>
                        <a:pt x="808" y="166"/>
                      </a:moveTo>
                      <a:lnTo>
                        <a:pt x="823" y="174"/>
                      </a:lnTo>
                      <a:lnTo>
                        <a:pt x="828" y="166"/>
                      </a:lnTo>
                      <a:lnTo>
                        <a:pt x="811" y="158"/>
                      </a:lnTo>
                      <a:lnTo>
                        <a:pt x="808" y="166"/>
                      </a:lnTo>
                      <a:close/>
                      <a:moveTo>
                        <a:pt x="775" y="150"/>
                      </a:moveTo>
                      <a:lnTo>
                        <a:pt x="791" y="158"/>
                      </a:lnTo>
                      <a:lnTo>
                        <a:pt x="795" y="150"/>
                      </a:lnTo>
                      <a:lnTo>
                        <a:pt x="778" y="142"/>
                      </a:lnTo>
                      <a:lnTo>
                        <a:pt x="775" y="150"/>
                      </a:lnTo>
                      <a:close/>
                      <a:moveTo>
                        <a:pt x="742" y="135"/>
                      </a:moveTo>
                      <a:lnTo>
                        <a:pt x="758" y="142"/>
                      </a:lnTo>
                      <a:lnTo>
                        <a:pt x="762" y="135"/>
                      </a:lnTo>
                      <a:lnTo>
                        <a:pt x="747" y="127"/>
                      </a:lnTo>
                      <a:lnTo>
                        <a:pt x="742" y="135"/>
                      </a:lnTo>
                      <a:close/>
                      <a:moveTo>
                        <a:pt x="709" y="119"/>
                      </a:moveTo>
                      <a:lnTo>
                        <a:pt x="726" y="127"/>
                      </a:lnTo>
                      <a:lnTo>
                        <a:pt x="730" y="119"/>
                      </a:lnTo>
                      <a:lnTo>
                        <a:pt x="714" y="111"/>
                      </a:lnTo>
                      <a:lnTo>
                        <a:pt x="709" y="119"/>
                      </a:lnTo>
                      <a:close/>
                      <a:moveTo>
                        <a:pt x="678" y="103"/>
                      </a:moveTo>
                      <a:lnTo>
                        <a:pt x="694" y="111"/>
                      </a:lnTo>
                      <a:lnTo>
                        <a:pt x="697" y="103"/>
                      </a:lnTo>
                      <a:lnTo>
                        <a:pt x="681" y="95"/>
                      </a:lnTo>
                      <a:lnTo>
                        <a:pt x="678" y="103"/>
                      </a:lnTo>
                      <a:close/>
                      <a:moveTo>
                        <a:pt x="645" y="87"/>
                      </a:moveTo>
                      <a:lnTo>
                        <a:pt x="661" y="95"/>
                      </a:lnTo>
                      <a:lnTo>
                        <a:pt x="665" y="87"/>
                      </a:lnTo>
                      <a:lnTo>
                        <a:pt x="649" y="79"/>
                      </a:lnTo>
                      <a:lnTo>
                        <a:pt x="645" y="87"/>
                      </a:lnTo>
                      <a:close/>
                      <a:moveTo>
                        <a:pt x="612" y="71"/>
                      </a:moveTo>
                      <a:lnTo>
                        <a:pt x="628" y="79"/>
                      </a:lnTo>
                      <a:lnTo>
                        <a:pt x="633" y="71"/>
                      </a:lnTo>
                      <a:lnTo>
                        <a:pt x="616" y="63"/>
                      </a:lnTo>
                      <a:lnTo>
                        <a:pt x="612" y="71"/>
                      </a:lnTo>
                      <a:close/>
                      <a:moveTo>
                        <a:pt x="580" y="56"/>
                      </a:moveTo>
                      <a:lnTo>
                        <a:pt x="597" y="63"/>
                      </a:lnTo>
                      <a:lnTo>
                        <a:pt x="600" y="56"/>
                      </a:lnTo>
                      <a:lnTo>
                        <a:pt x="584" y="48"/>
                      </a:lnTo>
                      <a:lnTo>
                        <a:pt x="580" y="56"/>
                      </a:lnTo>
                      <a:close/>
                      <a:moveTo>
                        <a:pt x="547" y="40"/>
                      </a:moveTo>
                      <a:lnTo>
                        <a:pt x="564" y="48"/>
                      </a:lnTo>
                      <a:lnTo>
                        <a:pt x="567" y="40"/>
                      </a:lnTo>
                      <a:lnTo>
                        <a:pt x="551" y="32"/>
                      </a:lnTo>
                      <a:lnTo>
                        <a:pt x="547" y="40"/>
                      </a:lnTo>
                      <a:close/>
                      <a:moveTo>
                        <a:pt x="515" y="24"/>
                      </a:moveTo>
                      <a:lnTo>
                        <a:pt x="531" y="32"/>
                      </a:lnTo>
                      <a:lnTo>
                        <a:pt x="536" y="24"/>
                      </a:lnTo>
                      <a:lnTo>
                        <a:pt x="519" y="16"/>
                      </a:lnTo>
                      <a:lnTo>
                        <a:pt x="515" y="24"/>
                      </a:lnTo>
                      <a:close/>
                      <a:moveTo>
                        <a:pt x="483" y="8"/>
                      </a:moveTo>
                      <a:lnTo>
                        <a:pt x="498" y="16"/>
                      </a:lnTo>
                      <a:lnTo>
                        <a:pt x="503" y="8"/>
                      </a:lnTo>
                      <a:lnTo>
                        <a:pt x="486" y="0"/>
                      </a:lnTo>
                      <a:lnTo>
                        <a:pt x="483"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8" name="Freeform 7">
                  <a:extLst>
                    <a:ext uri="{FF2B5EF4-FFF2-40B4-BE49-F238E27FC236}">
                      <a16:creationId xmlns:a16="http://schemas.microsoft.com/office/drawing/2014/main" id="{C7E97139-DF7F-8B44-924E-65F8FCDE6939}"/>
                    </a:ext>
                  </a:extLst>
                </p:cNvPr>
                <p:cNvSpPr>
                  <a:spLocks noEditPoints="1"/>
                </p:cNvSpPr>
                <p:nvPr/>
              </p:nvSpPr>
              <p:spPr bwMode="auto">
                <a:xfrm>
                  <a:off x="3482976" y="1589088"/>
                  <a:ext cx="1731963" cy="1333500"/>
                </a:xfrm>
                <a:custGeom>
                  <a:avLst/>
                  <a:gdLst>
                    <a:gd name="T0" fmla="*/ 43 w 1091"/>
                    <a:gd name="T1" fmla="*/ 20 h 840"/>
                    <a:gd name="T2" fmla="*/ 41 w 1091"/>
                    <a:gd name="T3" fmla="*/ 56 h 840"/>
                    <a:gd name="T4" fmla="*/ 39 w 1091"/>
                    <a:gd name="T5" fmla="*/ 92 h 840"/>
                    <a:gd name="T6" fmla="*/ 38 w 1091"/>
                    <a:gd name="T7" fmla="*/ 128 h 840"/>
                    <a:gd name="T8" fmla="*/ 36 w 1091"/>
                    <a:gd name="T9" fmla="*/ 164 h 840"/>
                    <a:gd name="T10" fmla="*/ 35 w 1091"/>
                    <a:gd name="T11" fmla="*/ 200 h 840"/>
                    <a:gd name="T12" fmla="*/ 34 w 1091"/>
                    <a:gd name="T13" fmla="*/ 236 h 840"/>
                    <a:gd name="T14" fmla="*/ 32 w 1091"/>
                    <a:gd name="T15" fmla="*/ 271 h 840"/>
                    <a:gd name="T16" fmla="*/ 30 w 1091"/>
                    <a:gd name="T17" fmla="*/ 307 h 840"/>
                    <a:gd name="T18" fmla="*/ 29 w 1091"/>
                    <a:gd name="T19" fmla="*/ 344 h 840"/>
                    <a:gd name="T20" fmla="*/ 27 w 1091"/>
                    <a:gd name="T21" fmla="*/ 380 h 840"/>
                    <a:gd name="T22" fmla="*/ 26 w 1091"/>
                    <a:gd name="T23" fmla="*/ 416 h 840"/>
                    <a:gd name="T24" fmla="*/ 25 w 1091"/>
                    <a:gd name="T25" fmla="*/ 452 h 840"/>
                    <a:gd name="T26" fmla="*/ 23 w 1091"/>
                    <a:gd name="T27" fmla="*/ 488 h 840"/>
                    <a:gd name="T28" fmla="*/ 21 w 1091"/>
                    <a:gd name="T29" fmla="*/ 524 h 840"/>
                    <a:gd name="T30" fmla="*/ 20 w 1091"/>
                    <a:gd name="T31" fmla="*/ 560 h 840"/>
                    <a:gd name="T32" fmla="*/ 19 w 1091"/>
                    <a:gd name="T33" fmla="*/ 596 h 840"/>
                    <a:gd name="T34" fmla="*/ 17 w 1091"/>
                    <a:gd name="T35" fmla="*/ 632 h 840"/>
                    <a:gd name="T36" fmla="*/ 16 w 1091"/>
                    <a:gd name="T37" fmla="*/ 669 h 840"/>
                    <a:gd name="T38" fmla="*/ 15 w 1091"/>
                    <a:gd name="T39" fmla="*/ 705 h 840"/>
                    <a:gd name="T40" fmla="*/ 12 w 1091"/>
                    <a:gd name="T41" fmla="*/ 741 h 840"/>
                    <a:gd name="T42" fmla="*/ 11 w 1091"/>
                    <a:gd name="T43" fmla="*/ 777 h 840"/>
                    <a:gd name="T44" fmla="*/ 10 w 1091"/>
                    <a:gd name="T45" fmla="*/ 813 h 840"/>
                    <a:gd name="T46" fmla="*/ 9 w 1091"/>
                    <a:gd name="T47" fmla="*/ 831 h 840"/>
                    <a:gd name="T48" fmla="*/ 17 w 1091"/>
                    <a:gd name="T49" fmla="*/ 823 h 840"/>
                    <a:gd name="T50" fmla="*/ 51 w 1091"/>
                    <a:gd name="T51" fmla="*/ 810 h 840"/>
                    <a:gd name="T52" fmla="*/ 85 w 1091"/>
                    <a:gd name="T53" fmla="*/ 796 h 840"/>
                    <a:gd name="T54" fmla="*/ 117 w 1091"/>
                    <a:gd name="T55" fmla="*/ 783 h 840"/>
                    <a:gd name="T56" fmla="*/ 151 w 1091"/>
                    <a:gd name="T57" fmla="*/ 769 h 840"/>
                    <a:gd name="T58" fmla="*/ 184 w 1091"/>
                    <a:gd name="T59" fmla="*/ 756 h 840"/>
                    <a:gd name="T60" fmla="*/ 218 w 1091"/>
                    <a:gd name="T61" fmla="*/ 742 h 840"/>
                    <a:gd name="T62" fmla="*/ 252 w 1091"/>
                    <a:gd name="T63" fmla="*/ 727 h 840"/>
                    <a:gd name="T64" fmla="*/ 284 w 1091"/>
                    <a:gd name="T65" fmla="*/ 714 h 840"/>
                    <a:gd name="T66" fmla="*/ 318 w 1091"/>
                    <a:gd name="T67" fmla="*/ 700 h 840"/>
                    <a:gd name="T68" fmla="*/ 352 w 1091"/>
                    <a:gd name="T69" fmla="*/ 687 h 840"/>
                    <a:gd name="T70" fmla="*/ 385 w 1091"/>
                    <a:gd name="T71" fmla="*/ 673 h 840"/>
                    <a:gd name="T72" fmla="*/ 419 w 1091"/>
                    <a:gd name="T73" fmla="*/ 660 h 840"/>
                    <a:gd name="T74" fmla="*/ 451 w 1091"/>
                    <a:gd name="T75" fmla="*/ 646 h 840"/>
                    <a:gd name="T76" fmla="*/ 485 w 1091"/>
                    <a:gd name="T77" fmla="*/ 632 h 840"/>
                    <a:gd name="T78" fmla="*/ 519 w 1091"/>
                    <a:gd name="T79" fmla="*/ 619 h 840"/>
                    <a:gd name="T80" fmla="*/ 552 w 1091"/>
                    <a:gd name="T81" fmla="*/ 605 h 840"/>
                    <a:gd name="T82" fmla="*/ 586 w 1091"/>
                    <a:gd name="T83" fmla="*/ 592 h 840"/>
                    <a:gd name="T84" fmla="*/ 619 w 1091"/>
                    <a:gd name="T85" fmla="*/ 578 h 840"/>
                    <a:gd name="T86" fmla="*/ 652 w 1091"/>
                    <a:gd name="T87" fmla="*/ 564 h 840"/>
                    <a:gd name="T88" fmla="*/ 686 w 1091"/>
                    <a:gd name="T89" fmla="*/ 550 h 840"/>
                    <a:gd name="T90" fmla="*/ 720 w 1091"/>
                    <a:gd name="T91" fmla="*/ 537 h 840"/>
                    <a:gd name="T92" fmla="*/ 752 w 1091"/>
                    <a:gd name="T93" fmla="*/ 523 h 840"/>
                    <a:gd name="T94" fmla="*/ 786 w 1091"/>
                    <a:gd name="T95" fmla="*/ 509 h 840"/>
                    <a:gd name="T96" fmla="*/ 819 w 1091"/>
                    <a:gd name="T97" fmla="*/ 496 h 840"/>
                    <a:gd name="T98" fmla="*/ 853 w 1091"/>
                    <a:gd name="T99" fmla="*/ 482 h 840"/>
                    <a:gd name="T100" fmla="*/ 887 w 1091"/>
                    <a:gd name="T101" fmla="*/ 469 h 840"/>
                    <a:gd name="T102" fmla="*/ 919 w 1091"/>
                    <a:gd name="T103" fmla="*/ 455 h 840"/>
                    <a:gd name="T104" fmla="*/ 953 w 1091"/>
                    <a:gd name="T105" fmla="*/ 442 h 840"/>
                    <a:gd name="T106" fmla="*/ 987 w 1091"/>
                    <a:gd name="T107" fmla="*/ 428 h 840"/>
                    <a:gd name="T108" fmla="*/ 1020 w 1091"/>
                    <a:gd name="T109" fmla="*/ 415 h 840"/>
                    <a:gd name="T110" fmla="*/ 1054 w 1091"/>
                    <a:gd name="T111" fmla="*/ 401 h 840"/>
                    <a:gd name="T112" fmla="*/ 1086 w 1091"/>
                    <a:gd name="T113" fmla="*/ 38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91" h="840">
                      <a:moveTo>
                        <a:pt x="43" y="20"/>
                      </a:moveTo>
                      <a:lnTo>
                        <a:pt x="43" y="2"/>
                      </a:lnTo>
                      <a:lnTo>
                        <a:pt x="34" y="0"/>
                      </a:lnTo>
                      <a:lnTo>
                        <a:pt x="34" y="19"/>
                      </a:lnTo>
                      <a:lnTo>
                        <a:pt x="43" y="20"/>
                      </a:lnTo>
                      <a:close/>
                      <a:moveTo>
                        <a:pt x="41" y="56"/>
                      </a:moveTo>
                      <a:lnTo>
                        <a:pt x="42" y="38"/>
                      </a:lnTo>
                      <a:lnTo>
                        <a:pt x="33" y="37"/>
                      </a:lnTo>
                      <a:lnTo>
                        <a:pt x="32" y="55"/>
                      </a:lnTo>
                      <a:lnTo>
                        <a:pt x="41" y="56"/>
                      </a:lnTo>
                      <a:close/>
                      <a:moveTo>
                        <a:pt x="39" y="92"/>
                      </a:moveTo>
                      <a:lnTo>
                        <a:pt x="41" y="74"/>
                      </a:lnTo>
                      <a:lnTo>
                        <a:pt x="32" y="73"/>
                      </a:lnTo>
                      <a:lnTo>
                        <a:pt x="30" y="91"/>
                      </a:lnTo>
                      <a:lnTo>
                        <a:pt x="39" y="92"/>
                      </a:lnTo>
                      <a:close/>
                      <a:moveTo>
                        <a:pt x="38" y="128"/>
                      </a:moveTo>
                      <a:lnTo>
                        <a:pt x="38" y="110"/>
                      </a:lnTo>
                      <a:lnTo>
                        <a:pt x="29" y="109"/>
                      </a:lnTo>
                      <a:lnTo>
                        <a:pt x="29" y="127"/>
                      </a:lnTo>
                      <a:lnTo>
                        <a:pt x="38" y="128"/>
                      </a:lnTo>
                      <a:close/>
                      <a:moveTo>
                        <a:pt x="36" y="164"/>
                      </a:moveTo>
                      <a:lnTo>
                        <a:pt x="37" y="146"/>
                      </a:lnTo>
                      <a:lnTo>
                        <a:pt x="28" y="145"/>
                      </a:lnTo>
                      <a:lnTo>
                        <a:pt x="27" y="163"/>
                      </a:lnTo>
                      <a:lnTo>
                        <a:pt x="36" y="164"/>
                      </a:lnTo>
                      <a:close/>
                      <a:moveTo>
                        <a:pt x="35" y="200"/>
                      </a:moveTo>
                      <a:lnTo>
                        <a:pt x="36" y="182"/>
                      </a:lnTo>
                      <a:lnTo>
                        <a:pt x="27" y="181"/>
                      </a:lnTo>
                      <a:lnTo>
                        <a:pt x="26" y="199"/>
                      </a:lnTo>
                      <a:lnTo>
                        <a:pt x="35" y="200"/>
                      </a:lnTo>
                      <a:close/>
                      <a:moveTo>
                        <a:pt x="34" y="236"/>
                      </a:moveTo>
                      <a:lnTo>
                        <a:pt x="34" y="218"/>
                      </a:lnTo>
                      <a:lnTo>
                        <a:pt x="25" y="217"/>
                      </a:lnTo>
                      <a:lnTo>
                        <a:pt x="25" y="235"/>
                      </a:lnTo>
                      <a:lnTo>
                        <a:pt x="34" y="236"/>
                      </a:lnTo>
                      <a:close/>
                      <a:moveTo>
                        <a:pt x="32" y="271"/>
                      </a:moveTo>
                      <a:lnTo>
                        <a:pt x="33" y="254"/>
                      </a:lnTo>
                      <a:lnTo>
                        <a:pt x="24" y="253"/>
                      </a:lnTo>
                      <a:lnTo>
                        <a:pt x="23" y="271"/>
                      </a:lnTo>
                      <a:lnTo>
                        <a:pt x="32" y="271"/>
                      </a:lnTo>
                      <a:close/>
                      <a:moveTo>
                        <a:pt x="30" y="307"/>
                      </a:moveTo>
                      <a:lnTo>
                        <a:pt x="32" y="289"/>
                      </a:lnTo>
                      <a:lnTo>
                        <a:pt x="23" y="289"/>
                      </a:lnTo>
                      <a:lnTo>
                        <a:pt x="21" y="307"/>
                      </a:lnTo>
                      <a:lnTo>
                        <a:pt x="30" y="307"/>
                      </a:lnTo>
                      <a:close/>
                      <a:moveTo>
                        <a:pt x="29" y="344"/>
                      </a:moveTo>
                      <a:lnTo>
                        <a:pt x="29" y="326"/>
                      </a:lnTo>
                      <a:lnTo>
                        <a:pt x="20" y="326"/>
                      </a:lnTo>
                      <a:lnTo>
                        <a:pt x="20" y="344"/>
                      </a:lnTo>
                      <a:lnTo>
                        <a:pt x="29" y="344"/>
                      </a:lnTo>
                      <a:close/>
                      <a:moveTo>
                        <a:pt x="27" y="380"/>
                      </a:moveTo>
                      <a:lnTo>
                        <a:pt x="28" y="362"/>
                      </a:lnTo>
                      <a:lnTo>
                        <a:pt x="19" y="362"/>
                      </a:lnTo>
                      <a:lnTo>
                        <a:pt x="18" y="380"/>
                      </a:lnTo>
                      <a:lnTo>
                        <a:pt x="27" y="380"/>
                      </a:lnTo>
                      <a:close/>
                      <a:moveTo>
                        <a:pt x="26" y="416"/>
                      </a:moveTo>
                      <a:lnTo>
                        <a:pt x="27" y="398"/>
                      </a:lnTo>
                      <a:lnTo>
                        <a:pt x="18" y="398"/>
                      </a:lnTo>
                      <a:lnTo>
                        <a:pt x="17" y="416"/>
                      </a:lnTo>
                      <a:lnTo>
                        <a:pt x="26" y="416"/>
                      </a:lnTo>
                      <a:close/>
                      <a:moveTo>
                        <a:pt x="25" y="452"/>
                      </a:moveTo>
                      <a:lnTo>
                        <a:pt x="25" y="434"/>
                      </a:lnTo>
                      <a:lnTo>
                        <a:pt x="16" y="434"/>
                      </a:lnTo>
                      <a:lnTo>
                        <a:pt x="16" y="452"/>
                      </a:lnTo>
                      <a:lnTo>
                        <a:pt x="25" y="452"/>
                      </a:lnTo>
                      <a:close/>
                      <a:moveTo>
                        <a:pt x="23" y="488"/>
                      </a:moveTo>
                      <a:lnTo>
                        <a:pt x="24" y="470"/>
                      </a:lnTo>
                      <a:lnTo>
                        <a:pt x="15" y="470"/>
                      </a:lnTo>
                      <a:lnTo>
                        <a:pt x="14" y="488"/>
                      </a:lnTo>
                      <a:lnTo>
                        <a:pt x="23" y="488"/>
                      </a:lnTo>
                      <a:close/>
                      <a:moveTo>
                        <a:pt x="21" y="524"/>
                      </a:moveTo>
                      <a:lnTo>
                        <a:pt x="23" y="506"/>
                      </a:lnTo>
                      <a:lnTo>
                        <a:pt x="14" y="506"/>
                      </a:lnTo>
                      <a:lnTo>
                        <a:pt x="12" y="524"/>
                      </a:lnTo>
                      <a:lnTo>
                        <a:pt x="21" y="524"/>
                      </a:lnTo>
                      <a:close/>
                      <a:moveTo>
                        <a:pt x="20" y="560"/>
                      </a:moveTo>
                      <a:lnTo>
                        <a:pt x="20" y="542"/>
                      </a:lnTo>
                      <a:lnTo>
                        <a:pt x="11" y="542"/>
                      </a:lnTo>
                      <a:lnTo>
                        <a:pt x="11" y="560"/>
                      </a:lnTo>
                      <a:lnTo>
                        <a:pt x="20" y="560"/>
                      </a:lnTo>
                      <a:close/>
                      <a:moveTo>
                        <a:pt x="19" y="596"/>
                      </a:moveTo>
                      <a:lnTo>
                        <a:pt x="19" y="578"/>
                      </a:lnTo>
                      <a:lnTo>
                        <a:pt x="10" y="578"/>
                      </a:lnTo>
                      <a:lnTo>
                        <a:pt x="10" y="596"/>
                      </a:lnTo>
                      <a:lnTo>
                        <a:pt x="19" y="596"/>
                      </a:lnTo>
                      <a:close/>
                      <a:moveTo>
                        <a:pt x="17" y="632"/>
                      </a:moveTo>
                      <a:lnTo>
                        <a:pt x="18" y="614"/>
                      </a:lnTo>
                      <a:lnTo>
                        <a:pt x="9" y="614"/>
                      </a:lnTo>
                      <a:lnTo>
                        <a:pt x="8" y="632"/>
                      </a:lnTo>
                      <a:lnTo>
                        <a:pt x="17" y="632"/>
                      </a:lnTo>
                      <a:close/>
                      <a:moveTo>
                        <a:pt x="16" y="669"/>
                      </a:moveTo>
                      <a:lnTo>
                        <a:pt x="17" y="651"/>
                      </a:lnTo>
                      <a:lnTo>
                        <a:pt x="8" y="651"/>
                      </a:lnTo>
                      <a:lnTo>
                        <a:pt x="7" y="669"/>
                      </a:lnTo>
                      <a:lnTo>
                        <a:pt x="16" y="669"/>
                      </a:lnTo>
                      <a:close/>
                      <a:moveTo>
                        <a:pt x="15" y="705"/>
                      </a:moveTo>
                      <a:lnTo>
                        <a:pt x="15" y="687"/>
                      </a:lnTo>
                      <a:lnTo>
                        <a:pt x="6" y="687"/>
                      </a:lnTo>
                      <a:lnTo>
                        <a:pt x="6" y="705"/>
                      </a:lnTo>
                      <a:lnTo>
                        <a:pt x="15" y="705"/>
                      </a:lnTo>
                      <a:close/>
                      <a:moveTo>
                        <a:pt x="12" y="741"/>
                      </a:moveTo>
                      <a:lnTo>
                        <a:pt x="14" y="723"/>
                      </a:lnTo>
                      <a:lnTo>
                        <a:pt x="4" y="723"/>
                      </a:lnTo>
                      <a:lnTo>
                        <a:pt x="3" y="741"/>
                      </a:lnTo>
                      <a:lnTo>
                        <a:pt x="12" y="741"/>
                      </a:lnTo>
                      <a:close/>
                      <a:moveTo>
                        <a:pt x="11" y="777"/>
                      </a:moveTo>
                      <a:lnTo>
                        <a:pt x="12" y="759"/>
                      </a:lnTo>
                      <a:lnTo>
                        <a:pt x="3" y="759"/>
                      </a:lnTo>
                      <a:lnTo>
                        <a:pt x="2" y="777"/>
                      </a:lnTo>
                      <a:lnTo>
                        <a:pt x="11" y="777"/>
                      </a:lnTo>
                      <a:close/>
                      <a:moveTo>
                        <a:pt x="10" y="813"/>
                      </a:moveTo>
                      <a:lnTo>
                        <a:pt x="10" y="795"/>
                      </a:lnTo>
                      <a:lnTo>
                        <a:pt x="1" y="795"/>
                      </a:lnTo>
                      <a:lnTo>
                        <a:pt x="1" y="813"/>
                      </a:lnTo>
                      <a:lnTo>
                        <a:pt x="10" y="813"/>
                      </a:lnTo>
                      <a:close/>
                      <a:moveTo>
                        <a:pt x="17" y="823"/>
                      </a:moveTo>
                      <a:lnTo>
                        <a:pt x="2" y="829"/>
                      </a:lnTo>
                      <a:lnTo>
                        <a:pt x="4" y="833"/>
                      </a:lnTo>
                      <a:lnTo>
                        <a:pt x="9" y="833"/>
                      </a:lnTo>
                      <a:lnTo>
                        <a:pt x="9" y="831"/>
                      </a:lnTo>
                      <a:lnTo>
                        <a:pt x="0" y="831"/>
                      </a:lnTo>
                      <a:lnTo>
                        <a:pt x="0" y="833"/>
                      </a:lnTo>
                      <a:lnTo>
                        <a:pt x="0" y="840"/>
                      </a:lnTo>
                      <a:lnTo>
                        <a:pt x="20" y="831"/>
                      </a:lnTo>
                      <a:lnTo>
                        <a:pt x="17" y="823"/>
                      </a:lnTo>
                      <a:close/>
                      <a:moveTo>
                        <a:pt x="51" y="810"/>
                      </a:moveTo>
                      <a:lnTo>
                        <a:pt x="34" y="816"/>
                      </a:lnTo>
                      <a:lnTo>
                        <a:pt x="37" y="824"/>
                      </a:lnTo>
                      <a:lnTo>
                        <a:pt x="54" y="818"/>
                      </a:lnTo>
                      <a:lnTo>
                        <a:pt x="51" y="810"/>
                      </a:lnTo>
                      <a:close/>
                      <a:moveTo>
                        <a:pt x="85" y="796"/>
                      </a:moveTo>
                      <a:lnTo>
                        <a:pt x="68" y="803"/>
                      </a:lnTo>
                      <a:lnTo>
                        <a:pt x="71" y="811"/>
                      </a:lnTo>
                      <a:lnTo>
                        <a:pt x="88" y="804"/>
                      </a:lnTo>
                      <a:lnTo>
                        <a:pt x="85" y="796"/>
                      </a:lnTo>
                      <a:close/>
                      <a:moveTo>
                        <a:pt x="117" y="783"/>
                      </a:moveTo>
                      <a:lnTo>
                        <a:pt x="100" y="789"/>
                      </a:lnTo>
                      <a:lnTo>
                        <a:pt x="104" y="797"/>
                      </a:lnTo>
                      <a:lnTo>
                        <a:pt x="121" y="790"/>
                      </a:lnTo>
                      <a:lnTo>
                        <a:pt x="117" y="783"/>
                      </a:lnTo>
                      <a:close/>
                      <a:moveTo>
                        <a:pt x="151" y="769"/>
                      </a:moveTo>
                      <a:lnTo>
                        <a:pt x="134" y="776"/>
                      </a:lnTo>
                      <a:lnTo>
                        <a:pt x="138" y="784"/>
                      </a:lnTo>
                      <a:lnTo>
                        <a:pt x="155" y="777"/>
                      </a:lnTo>
                      <a:lnTo>
                        <a:pt x="151" y="769"/>
                      </a:lnTo>
                      <a:close/>
                      <a:moveTo>
                        <a:pt x="184" y="756"/>
                      </a:moveTo>
                      <a:lnTo>
                        <a:pt x="168" y="762"/>
                      </a:lnTo>
                      <a:lnTo>
                        <a:pt x="171" y="770"/>
                      </a:lnTo>
                      <a:lnTo>
                        <a:pt x="187" y="763"/>
                      </a:lnTo>
                      <a:lnTo>
                        <a:pt x="184" y="756"/>
                      </a:lnTo>
                      <a:close/>
                      <a:moveTo>
                        <a:pt x="218" y="742"/>
                      </a:moveTo>
                      <a:lnTo>
                        <a:pt x="201" y="749"/>
                      </a:lnTo>
                      <a:lnTo>
                        <a:pt x="204" y="757"/>
                      </a:lnTo>
                      <a:lnTo>
                        <a:pt x="221" y="750"/>
                      </a:lnTo>
                      <a:lnTo>
                        <a:pt x="218" y="742"/>
                      </a:lnTo>
                      <a:close/>
                      <a:moveTo>
                        <a:pt x="252" y="727"/>
                      </a:moveTo>
                      <a:lnTo>
                        <a:pt x="235" y="735"/>
                      </a:lnTo>
                      <a:lnTo>
                        <a:pt x="238" y="743"/>
                      </a:lnTo>
                      <a:lnTo>
                        <a:pt x="255" y="736"/>
                      </a:lnTo>
                      <a:lnTo>
                        <a:pt x="252" y="727"/>
                      </a:lnTo>
                      <a:close/>
                      <a:moveTo>
                        <a:pt x="284" y="714"/>
                      </a:moveTo>
                      <a:lnTo>
                        <a:pt x="268" y="721"/>
                      </a:lnTo>
                      <a:lnTo>
                        <a:pt x="272" y="730"/>
                      </a:lnTo>
                      <a:lnTo>
                        <a:pt x="288" y="723"/>
                      </a:lnTo>
                      <a:lnTo>
                        <a:pt x="284" y="714"/>
                      </a:lnTo>
                      <a:close/>
                      <a:moveTo>
                        <a:pt x="318" y="700"/>
                      </a:moveTo>
                      <a:lnTo>
                        <a:pt x="301" y="707"/>
                      </a:lnTo>
                      <a:lnTo>
                        <a:pt x="305" y="716"/>
                      </a:lnTo>
                      <a:lnTo>
                        <a:pt x="322" y="709"/>
                      </a:lnTo>
                      <a:lnTo>
                        <a:pt x="318" y="700"/>
                      </a:lnTo>
                      <a:close/>
                      <a:moveTo>
                        <a:pt x="352" y="687"/>
                      </a:moveTo>
                      <a:lnTo>
                        <a:pt x="335" y="693"/>
                      </a:lnTo>
                      <a:lnTo>
                        <a:pt x="338" y="702"/>
                      </a:lnTo>
                      <a:lnTo>
                        <a:pt x="355" y="696"/>
                      </a:lnTo>
                      <a:lnTo>
                        <a:pt x="352" y="687"/>
                      </a:lnTo>
                      <a:close/>
                      <a:moveTo>
                        <a:pt x="385" y="673"/>
                      </a:moveTo>
                      <a:lnTo>
                        <a:pt x="368" y="680"/>
                      </a:lnTo>
                      <a:lnTo>
                        <a:pt x="371" y="689"/>
                      </a:lnTo>
                      <a:lnTo>
                        <a:pt x="388" y="682"/>
                      </a:lnTo>
                      <a:lnTo>
                        <a:pt x="385" y="673"/>
                      </a:lnTo>
                      <a:close/>
                      <a:moveTo>
                        <a:pt x="419" y="660"/>
                      </a:moveTo>
                      <a:lnTo>
                        <a:pt x="402" y="666"/>
                      </a:lnTo>
                      <a:lnTo>
                        <a:pt x="405" y="675"/>
                      </a:lnTo>
                      <a:lnTo>
                        <a:pt x="422" y="667"/>
                      </a:lnTo>
                      <a:lnTo>
                        <a:pt x="419" y="660"/>
                      </a:lnTo>
                      <a:close/>
                      <a:moveTo>
                        <a:pt x="451" y="646"/>
                      </a:moveTo>
                      <a:lnTo>
                        <a:pt x="435" y="653"/>
                      </a:lnTo>
                      <a:lnTo>
                        <a:pt x="439" y="661"/>
                      </a:lnTo>
                      <a:lnTo>
                        <a:pt x="455" y="654"/>
                      </a:lnTo>
                      <a:lnTo>
                        <a:pt x="451" y="646"/>
                      </a:lnTo>
                      <a:close/>
                      <a:moveTo>
                        <a:pt x="485" y="632"/>
                      </a:moveTo>
                      <a:lnTo>
                        <a:pt x="468" y="639"/>
                      </a:lnTo>
                      <a:lnTo>
                        <a:pt x="472" y="647"/>
                      </a:lnTo>
                      <a:lnTo>
                        <a:pt x="488" y="640"/>
                      </a:lnTo>
                      <a:lnTo>
                        <a:pt x="485" y="632"/>
                      </a:lnTo>
                      <a:close/>
                      <a:moveTo>
                        <a:pt x="519" y="619"/>
                      </a:moveTo>
                      <a:lnTo>
                        <a:pt x="502" y="626"/>
                      </a:lnTo>
                      <a:lnTo>
                        <a:pt x="505" y="634"/>
                      </a:lnTo>
                      <a:lnTo>
                        <a:pt x="522" y="627"/>
                      </a:lnTo>
                      <a:lnTo>
                        <a:pt x="519" y="619"/>
                      </a:lnTo>
                      <a:close/>
                      <a:moveTo>
                        <a:pt x="552" y="605"/>
                      </a:moveTo>
                      <a:lnTo>
                        <a:pt x="536" y="612"/>
                      </a:lnTo>
                      <a:lnTo>
                        <a:pt x="539" y="620"/>
                      </a:lnTo>
                      <a:lnTo>
                        <a:pt x="555" y="613"/>
                      </a:lnTo>
                      <a:lnTo>
                        <a:pt x="552" y="605"/>
                      </a:lnTo>
                      <a:close/>
                      <a:moveTo>
                        <a:pt x="586" y="592"/>
                      </a:moveTo>
                      <a:lnTo>
                        <a:pt x="569" y="599"/>
                      </a:lnTo>
                      <a:lnTo>
                        <a:pt x="572" y="607"/>
                      </a:lnTo>
                      <a:lnTo>
                        <a:pt x="589" y="600"/>
                      </a:lnTo>
                      <a:lnTo>
                        <a:pt x="586" y="592"/>
                      </a:lnTo>
                      <a:close/>
                      <a:moveTo>
                        <a:pt x="619" y="578"/>
                      </a:moveTo>
                      <a:lnTo>
                        <a:pt x="602" y="585"/>
                      </a:lnTo>
                      <a:lnTo>
                        <a:pt x="606" y="593"/>
                      </a:lnTo>
                      <a:lnTo>
                        <a:pt x="623" y="586"/>
                      </a:lnTo>
                      <a:lnTo>
                        <a:pt x="619" y="578"/>
                      </a:lnTo>
                      <a:close/>
                      <a:moveTo>
                        <a:pt x="652" y="564"/>
                      </a:moveTo>
                      <a:lnTo>
                        <a:pt x="635" y="572"/>
                      </a:lnTo>
                      <a:lnTo>
                        <a:pt x="639" y="579"/>
                      </a:lnTo>
                      <a:lnTo>
                        <a:pt x="655" y="573"/>
                      </a:lnTo>
                      <a:lnTo>
                        <a:pt x="652" y="564"/>
                      </a:lnTo>
                      <a:close/>
                      <a:moveTo>
                        <a:pt x="686" y="550"/>
                      </a:moveTo>
                      <a:lnTo>
                        <a:pt x="669" y="557"/>
                      </a:lnTo>
                      <a:lnTo>
                        <a:pt x="672" y="566"/>
                      </a:lnTo>
                      <a:lnTo>
                        <a:pt x="689" y="559"/>
                      </a:lnTo>
                      <a:lnTo>
                        <a:pt x="686" y="550"/>
                      </a:lnTo>
                      <a:close/>
                      <a:moveTo>
                        <a:pt x="720" y="537"/>
                      </a:moveTo>
                      <a:lnTo>
                        <a:pt x="703" y="543"/>
                      </a:lnTo>
                      <a:lnTo>
                        <a:pt x="706" y="552"/>
                      </a:lnTo>
                      <a:lnTo>
                        <a:pt x="723" y="546"/>
                      </a:lnTo>
                      <a:lnTo>
                        <a:pt x="720" y="537"/>
                      </a:lnTo>
                      <a:close/>
                      <a:moveTo>
                        <a:pt x="752" y="523"/>
                      </a:moveTo>
                      <a:lnTo>
                        <a:pt x="736" y="530"/>
                      </a:lnTo>
                      <a:lnTo>
                        <a:pt x="739" y="539"/>
                      </a:lnTo>
                      <a:lnTo>
                        <a:pt x="756" y="532"/>
                      </a:lnTo>
                      <a:lnTo>
                        <a:pt x="752" y="523"/>
                      </a:lnTo>
                      <a:close/>
                      <a:moveTo>
                        <a:pt x="786" y="509"/>
                      </a:moveTo>
                      <a:lnTo>
                        <a:pt x="769" y="516"/>
                      </a:lnTo>
                      <a:lnTo>
                        <a:pt x="773" y="525"/>
                      </a:lnTo>
                      <a:lnTo>
                        <a:pt x="790" y="519"/>
                      </a:lnTo>
                      <a:lnTo>
                        <a:pt x="786" y="509"/>
                      </a:lnTo>
                      <a:close/>
                      <a:moveTo>
                        <a:pt x="819" y="496"/>
                      </a:moveTo>
                      <a:lnTo>
                        <a:pt x="803" y="503"/>
                      </a:lnTo>
                      <a:lnTo>
                        <a:pt x="807" y="512"/>
                      </a:lnTo>
                      <a:lnTo>
                        <a:pt x="822" y="504"/>
                      </a:lnTo>
                      <a:lnTo>
                        <a:pt x="819" y="496"/>
                      </a:lnTo>
                      <a:close/>
                      <a:moveTo>
                        <a:pt x="853" y="482"/>
                      </a:moveTo>
                      <a:lnTo>
                        <a:pt x="836" y="489"/>
                      </a:lnTo>
                      <a:lnTo>
                        <a:pt x="839" y="497"/>
                      </a:lnTo>
                      <a:lnTo>
                        <a:pt x="856" y="490"/>
                      </a:lnTo>
                      <a:lnTo>
                        <a:pt x="853" y="482"/>
                      </a:lnTo>
                      <a:close/>
                      <a:moveTo>
                        <a:pt x="887" y="469"/>
                      </a:moveTo>
                      <a:lnTo>
                        <a:pt x="870" y="476"/>
                      </a:lnTo>
                      <a:lnTo>
                        <a:pt x="873" y="484"/>
                      </a:lnTo>
                      <a:lnTo>
                        <a:pt x="890" y="477"/>
                      </a:lnTo>
                      <a:lnTo>
                        <a:pt x="887" y="469"/>
                      </a:lnTo>
                      <a:close/>
                      <a:moveTo>
                        <a:pt x="919" y="455"/>
                      </a:moveTo>
                      <a:lnTo>
                        <a:pt x="904" y="462"/>
                      </a:lnTo>
                      <a:lnTo>
                        <a:pt x="907" y="470"/>
                      </a:lnTo>
                      <a:lnTo>
                        <a:pt x="923" y="463"/>
                      </a:lnTo>
                      <a:lnTo>
                        <a:pt x="919" y="455"/>
                      </a:lnTo>
                      <a:close/>
                      <a:moveTo>
                        <a:pt x="953" y="442"/>
                      </a:moveTo>
                      <a:lnTo>
                        <a:pt x="936" y="449"/>
                      </a:lnTo>
                      <a:lnTo>
                        <a:pt x="940" y="456"/>
                      </a:lnTo>
                      <a:lnTo>
                        <a:pt x="957" y="450"/>
                      </a:lnTo>
                      <a:lnTo>
                        <a:pt x="953" y="442"/>
                      </a:lnTo>
                      <a:close/>
                      <a:moveTo>
                        <a:pt x="987" y="428"/>
                      </a:moveTo>
                      <a:lnTo>
                        <a:pt x="970" y="435"/>
                      </a:lnTo>
                      <a:lnTo>
                        <a:pt x="974" y="443"/>
                      </a:lnTo>
                      <a:lnTo>
                        <a:pt x="991" y="436"/>
                      </a:lnTo>
                      <a:lnTo>
                        <a:pt x="987" y="428"/>
                      </a:lnTo>
                      <a:close/>
                      <a:moveTo>
                        <a:pt x="1020" y="415"/>
                      </a:moveTo>
                      <a:lnTo>
                        <a:pt x="1003" y="421"/>
                      </a:lnTo>
                      <a:lnTo>
                        <a:pt x="1006" y="429"/>
                      </a:lnTo>
                      <a:lnTo>
                        <a:pt x="1023" y="423"/>
                      </a:lnTo>
                      <a:lnTo>
                        <a:pt x="1020" y="415"/>
                      </a:lnTo>
                      <a:close/>
                      <a:moveTo>
                        <a:pt x="1054" y="401"/>
                      </a:moveTo>
                      <a:lnTo>
                        <a:pt x="1037" y="408"/>
                      </a:lnTo>
                      <a:lnTo>
                        <a:pt x="1040" y="416"/>
                      </a:lnTo>
                      <a:lnTo>
                        <a:pt x="1057" y="409"/>
                      </a:lnTo>
                      <a:lnTo>
                        <a:pt x="1054" y="401"/>
                      </a:lnTo>
                      <a:close/>
                      <a:moveTo>
                        <a:pt x="1086" y="386"/>
                      </a:moveTo>
                      <a:lnTo>
                        <a:pt x="1071" y="393"/>
                      </a:lnTo>
                      <a:lnTo>
                        <a:pt x="1074" y="402"/>
                      </a:lnTo>
                      <a:lnTo>
                        <a:pt x="1091" y="395"/>
                      </a:lnTo>
                      <a:lnTo>
                        <a:pt x="1086"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9" name="Freeform 8">
                  <a:extLst>
                    <a:ext uri="{FF2B5EF4-FFF2-40B4-BE49-F238E27FC236}">
                      <a16:creationId xmlns:a16="http://schemas.microsoft.com/office/drawing/2014/main" id="{EC63280C-E0E2-BC42-8B15-914F30892C5B}"/>
                    </a:ext>
                  </a:extLst>
                </p:cNvPr>
                <p:cNvSpPr>
                  <a:spLocks noEditPoints="1"/>
                </p:cNvSpPr>
                <p:nvPr/>
              </p:nvSpPr>
              <p:spPr bwMode="auto">
                <a:xfrm>
                  <a:off x="1176338" y="2781300"/>
                  <a:ext cx="4622800" cy="1017588"/>
                </a:xfrm>
                <a:custGeom>
                  <a:avLst/>
                  <a:gdLst>
                    <a:gd name="T0" fmla="*/ 2874 w 2912"/>
                    <a:gd name="T1" fmla="*/ 627 h 641"/>
                    <a:gd name="T2" fmla="*/ 2827 w 2912"/>
                    <a:gd name="T3" fmla="*/ 600 h 641"/>
                    <a:gd name="T4" fmla="*/ 2757 w 2912"/>
                    <a:gd name="T5" fmla="*/ 582 h 641"/>
                    <a:gd name="T6" fmla="*/ 2742 w 2912"/>
                    <a:gd name="T7" fmla="*/ 568 h 641"/>
                    <a:gd name="T8" fmla="*/ 2689 w 2912"/>
                    <a:gd name="T9" fmla="*/ 556 h 641"/>
                    <a:gd name="T10" fmla="*/ 2639 w 2912"/>
                    <a:gd name="T11" fmla="*/ 537 h 641"/>
                    <a:gd name="T12" fmla="*/ 2591 w 2912"/>
                    <a:gd name="T13" fmla="*/ 510 h 641"/>
                    <a:gd name="T14" fmla="*/ 2520 w 2912"/>
                    <a:gd name="T15" fmla="*/ 492 h 641"/>
                    <a:gd name="T16" fmla="*/ 2507 w 2912"/>
                    <a:gd name="T17" fmla="*/ 477 h 641"/>
                    <a:gd name="T18" fmla="*/ 2453 w 2912"/>
                    <a:gd name="T19" fmla="*/ 467 h 641"/>
                    <a:gd name="T20" fmla="*/ 2403 w 2912"/>
                    <a:gd name="T21" fmla="*/ 448 h 641"/>
                    <a:gd name="T22" fmla="*/ 2356 w 2912"/>
                    <a:gd name="T23" fmla="*/ 420 h 641"/>
                    <a:gd name="T24" fmla="*/ 2284 w 2912"/>
                    <a:gd name="T25" fmla="*/ 403 h 641"/>
                    <a:gd name="T26" fmla="*/ 2271 w 2912"/>
                    <a:gd name="T27" fmla="*/ 388 h 641"/>
                    <a:gd name="T28" fmla="*/ 2217 w 2912"/>
                    <a:gd name="T29" fmla="*/ 377 h 641"/>
                    <a:gd name="T30" fmla="*/ 2166 w 2912"/>
                    <a:gd name="T31" fmla="*/ 358 h 641"/>
                    <a:gd name="T32" fmla="*/ 2119 w 2912"/>
                    <a:gd name="T33" fmla="*/ 330 h 641"/>
                    <a:gd name="T34" fmla="*/ 2049 w 2912"/>
                    <a:gd name="T35" fmla="*/ 313 h 641"/>
                    <a:gd name="T36" fmla="*/ 2035 w 2912"/>
                    <a:gd name="T37" fmla="*/ 298 h 641"/>
                    <a:gd name="T38" fmla="*/ 1981 w 2912"/>
                    <a:gd name="T39" fmla="*/ 287 h 641"/>
                    <a:gd name="T40" fmla="*/ 1930 w 2912"/>
                    <a:gd name="T41" fmla="*/ 267 h 641"/>
                    <a:gd name="T42" fmla="*/ 1883 w 2912"/>
                    <a:gd name="T43" fmla="*/ 239 h 641"/>
                    <a:gd name="T44" fmla="*/ 1812 w 2912"/>
                    <a:gd name="T45" fmla="*/ 222 h 641"/>
                    <a:gd name="T46" fmla="*/ 1798 w 2912"/>
                    <a:gd name="T47" fmla="*/ 208 h 641"/>
                    <a:gd name="T48" fmla="*/ 1745 w 2912"/>
                    <a:gd name="T49" fmla="*/ 196 h 641"/>
                    <a:gd name="T50" fmla="*/ 1694 w 2912"/>
                    <a:gd name="T51" fmla="*/ 177 h 641"/>
                    <a:gd name="T52" fmla="*/ 1647 w 2912"/>
                    <a:gd name="T53" fmla="*/ 150 h 641"/>
                    <a:gd name="T54" fmla="*/ 1576 w 2912"/>
                    <a:gd name="T55" fmla="*/ 132 h 641"/>
                    <a:gd name="T56" fmla="*/ 1562 w 2912"/>
                    <a:gd name="T57" fmla="*/ 117 h 641"/>
                    <a:gd name="T58" fmla="*/ 1508 w 2912"/>
                    <a:gd name="T59" fmla="*/ 107 h 641"/>
                    <a:gd name="T60" fmla="*/ 1456 w 2912"/>
                    <a:gd name="T61" fmla="*/ 87 h 641"/>
                    <a:gd name="T62" fmla="*/ 1406 w 2912"/>
                    <a:gd name="T63" fmla="*/ 85 h 641"/>
                    <a:gd name="T64" fmla="*/ 1388 w 2912"/>
                    <a:gd name="T65" fmla="*/ 74 h 641"/>
                    <a:gd name="T66" fmla="*/ 1333 w 2912"/>
                    <a:gd name="T67" fmla="*/ 80 h 641"/>
                    <a:gd name="T68" fmla="*/ 1279 w 2912"/>
                    <a:gd name="T69" fmla="*/ 78 h 641"/>
                    <a:gd name="T70" fmla="*/ 1225 w 2912"/>
                    <a:gd name="T71" fmla="*/ 65 h 641"/>
                    <a:gd name="T72" fmla="*/ 1153 w 2912"/>
                    <a:gd name="T73" fmla="*/ 71 h 641"/>
                    <a:gd name="T74" fmla="*/ 1136 w 2912"/>
                    <a:gd name="T75" fmla="*/ 61 h 641"/>
                    <a:gd name="T76" fmla="*/ 1081 w 2912"/>
                    <a:gd name="T77" fmla="*/ 67 h 641"/>
                    <a:gd name="T78" fmla="*/ 1027 w 2912"/>
                    <a:gd name="T79" fmla="*/ 64 h 641"/>
                    <a:gd name="T80" fmla="*/ 974 w 2912"/>
                    <a:gd name="T81" fmla="*/ 52 h 641"/>
                    <a:gd name="T82" fmla="*/ 900 w 2912"/>
                    <a:gd name="T83" fmla="*/ 58 h 641"/>
                    <a:gd name="T84" fmla="*/ 883 w 2912"/>
                    <a:gd name="T85" fmla="*/ 47 h 641"/>
                    <a:gd name="T86" fmla="*/ 828 w 2912"/>
                    <a:gd name="T87" fmla="*/ 53 h 641"/>
                    <a:gd name="T88" fmla="*/ 775 w 2912"/>
                    <a:gd name="T89" fmla="*/ 51 h 641"/>
                    <a:gd name="T90" fmla="*/ 721 w 2912"/>
                    <a:gd name="T91" fmla="*/ 38 h 641"/>
                    <a:gd name="T92" fmla="*/ 649 w 2912"/>
                    <a:gd name="T93" fmla="*/ 44 h 641"/>
                    <a:gd name="T94" fmla="*/ 631 w 2912"/>
                    <a:gd name="T95" fmla="*/ 34 h 641"/>
                    <a:gd name="T96" fmla="*/ 576 w 2912"/>
                    <a:gd name="T97" fmla="*/ 39 h 641"/>
                    <a:gd name="T98" fmla="*/ 522 w 2912"/>
                    <a:gd name="T99" fmla="*/ 37 h 641"/>
                    <a:gd name="T100" fmla="*/ 468 w 2912"/>
                    <a:gd name="T101" fmla="*/ 25 h 641"/>
                    <a:gd name="T102" fmla="*/ 396 w 2912"/>
                    <a:gd name="T103" fmla="*/ 30 h 641"/>
                    <a:gd name="T104" fmla="*/ 378 w 2912"/>
                    <a:gd name="T105" fmla="*/ 20 h 641"/>
                    <a:gd name="T106" fmla="*/ 324 w 2912"/>
                    <a:gd name="T107" fmla="*/ 27 h 641"/>
                    <a:gd name="T108" fmla="*/ 270 w 2912"/>
                    <a:gd name="T109" fmla="*/ 24 h 641"/>
                    <a:gd name="T110" fmla="*/ 217 w 2912"/>
                    <a:gd name="T111" fmla="*/ 11 h 641"/>
                    <a:gd name="T112" fmla="*/ 143 w 2912"/>
                    <a:gd name="T113" fmla="*/ 17 h 641"/>
                    <a:gd name="T114" fmla="*/ 126 w 2912"/>
                    <a:gd name="T115" fmla="*/ 7 h 641"/>
                    <a:gd name="T116" fmla="*/ 71 w 2912"/>
                    <a:gd name="T117" fmla="*/ 14 h 641"/>
                    <a:gd name="T118" fmla="*/ 17 w 2912"/>
                    <a:gd name="T119" fmla="*/ 1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2" h="641">
                      <a:moveTo>
                        <a:pt x="2891" y="634"/>
                      </a:moveTo>
                      <a:lnTo>
                        <a:pt x="2908" y="641"/>
                      </a:lnTo>
                      <a:lnTo>
                        <a:pt x="2912" y="632"/>
                      </a:lnTo>
                      <a:lnTo>
                        <a:pt x="2895" y="625"/>
                      </a:lnTo>
                      <a:lnTo>
                        <a:pt x="2891" y="634"/>
                      </a:lnTo>
                      <a:close/>
                      <a:moveTo>
                        <a:pt x="2858" y="621"/>
                      </a:moveTo>
                      <a:lnTo>
                        <a:pt x="2874" y="627"/>
                      </a:lnTo>
                      <a:lnTo>
                        <a:pt x="2878" y="620"/>
                      </a:lnTo>
                      <a:lnTo>
                        <a:pt x="2861" y="613"/>
                      </a:lnTo>
                      <a:lnTo>
                        <a:pt x="2858" y="621"/>
                      </a:lnTo>
                      <a:close/>
                      <a:moveTo>
                        <a:pt x="2824" y="608"/>
                      </a:moveTo>
                      <a:lnTo>
                        <a:pt x="2841" y="615"/>
                      </a:lnTo>
                      <a:lnTo>
                        <a:pt x="2844" y="606"/>
                      </a:lnTo>
                      <a:lnTo>
                        <a:pt x="2827" y="600"/>
                      </a:lnTo>
                      <a:lnTo>
                        <a:pt x="2824" y="608"/>
                      </a:lnTo>
                      <a:close/>
                      <a:moveTo>
                        <a:pt x="2790" y="596"/>
                      </a:moveTo>
                      <a:lnTo>
                        <a:pt x="2807" y="602"/>
                      </a:lnTo>
                      <a:lnTo>
                        <a:pt x="2810" y="594"/>
                      </a:lnTo>
                      <a:lnTo>
                        <a:pt x="2793" y="587"/>
                      </a:lnTo>
                      <a:lnTo>
                        <a:pt x="2790" y="596"/>
                      </a:lnTo>
                      <a:close/>
                      <a:moveTo>
                        <a:pt x="2757" y="582"/>
                      </a:moveTo>
                      <a:lnTo>
                        <a:pt x="2773" y="589"/>
                      </a:lnTo>
                      <a:lnTo>
                        <a:pt x="2776" y="580"/>
                      </a:lnTo>
                      <a:lnTo>
                        <a:pt x="2759" y="574"/>
                      </a:lnTo>
                      <a:lnTo>
                        <a:pt x="2757" y="582"/>
                      </a:lnTo>
                      <a:close/>
                      <a:moveTo>
                        <a:pt x="2723" y="570"/>
                      </a:moveTo>
                      <a:lnTo>
                        <a:pt x="2740" y="577"/>
                      </a:lnTo>
                      <a:lnTo>
                        <a:pt x="2742" y="568"/>
                      </a:lnTo>
                      <a:lnTo>
                        <a:pt x="2726" y="561"/>
                      </a:lnTo>
                      <a:lnTo>
                        <a:pt x="2723" y="570"/>
                      </a:lnTo>
                      <a:close/>
                      <a:moveTo>
                        <a:pt x="2689" y="556"/>
                      </a:moveTo>
                      <a:lnTo>
                        <a:pt x="2706" y="563"/>
                      </a:lnTo>
                      <a:lnTo>
                        <a:pt x="2710" y="555"/>
                      </a:lnTo>
                      <a:lnTo>
                        <a:pt x="2693" y="548"/>
                      </a:lnTo>
                      <a:lnTo>
                        <a:pt x="2689" y="556"/>
                      </a:lnTo>
                      <a:close/>
                      <a:moveTo>
                        <a:pt x="2656" y="544"/>
                      </a:moveTo>
                      <a:lnTo>
                        <a:pt x="2673" y="551"/>
                      </a:lnTo>
                      <a:lnTo>
                        <a:pt x="2676" y="542"/>
                      </a:lnTo>
                      <a:lnTo>
                        <a:pt x="2659" y="536"/>
                      </a:lnTo>
                      <a:lnTo>
                        <a:pt x="2656" y="544"/>
                      </a:lnTo>
                      <a:close/>
                      <a:moveTo>
                        <a:pt x="2622" y="532"/>
                      </a:moveTo>
                      <a:lnTo>
                        <a:pt x="2639" y="537"/>
                      </a:lnTo>
                      <a:lnTo>
                        <a:pt x="2642" y="529"/>
                      </a:lnTo>
                      <a:lnTo>
                        <a:pt x="2625" y="523"/>
                      </a:lnTo>
                      <a:lnTo>
                        <a:pt x="2622" y="532"/>
                      </a:lnTo>
                      <a:close/>
                      <a:moveTo>
                        <a:pt x="2588" y="518"/>
                      </a:moveTo>
                      <a:lnTo>
                        <a:pt x="2605" y="525"/>
                      </a:lnTo>
                      <a:lnTo>
                        <a:pt x="2608" y="516"/>
                      </a:lnTo>
                      <a:lnTo>
                        <a:pt x="2591" y="510"/>
                      </a:lnTo>
                      <a:lnTo>
                        <a:pt x="2588" y="518"/>
                      </a:lnTo>
                      <a:close/>
                      <a:moveTo>
                        <a:pt x="2554" y="506"/>
                      </a:moveTo>
                      <a:lnTo>
                        <a:pt x="2571" y="512"/>
                      </a:lnTo>
                      <a:lnTo>
                        <a:pt x="2574" y="503"/>
                      </a:lnTo>
                      <a:lnTo>
                        <a:pt x="2557" y="497"/>
                      </a:lnTo>
                      <a:lnTo>
                        <a:pt x="2554" y="506"/>
                      </a:lnTo>
                      <a:close/>
                      <a:moveTo>
                        <a:pt x="2520" y="492"/>
                      </a:moveTo>
                      <a:lnTo>
                        <a:pt x="2537" y="499"/>
                      </a:lnTo>
                      <a:lnTo>
                        <a:pt x="2541" y="491"/>
                      </a:lnTo>
                      <a:lnTo>
                        <a:pt x="2524" y="484"/>
                      </a:lnTo>
                      <a:lnTo>
                        <a:pt x="2520" y="492"/>
                      </a:lnTo>
                      <a:close/>
                      <a:moveTo>
                        <a:pt x="2486" y="480"/>
                      </a:moveTo>
                      <a:lnTo>
                        <a:pt x="2503" y="486"/>
                      </a:lnTo>
                      <a:lnTo>
                        <a:pt x="2507" y="477"/>
                      </a:lnTo>
                      <a:lnTo>
                        <a:pt x="2490" y="472"/>
                      </a:lnTo>
                      <a:lnTo>
                        <a:pt x="2486" y="480"/>
                      </a:lnTo>
                      <a:close/>
                      <a:moveTo>
                        <a:pt x="2453" y="467"/>
                      </a:moveTo>
                      <a:lnTo>
                        <a:pt x="2469" y="473"/>
                      </a:lnTo>
                      <a:lnTo>
                        <a:pt x="2473" y="465"/>
                      </a:lnTo>
                      <a:lnTo>
                        <a:pt x="2456" y="458"/>
                      </a:lnTo>
                      <a:lnTo>
                        <a:pt x="2453" y="467"/>
                      </a:lnTo>
                      <a:close/>
                      <a:moveTo>
                        <a:pt x="2420" y="454"/>
                      </a:moveTo>
                      <a:lnTo>
                        <a:pt x="2436" y="460"/>
                      </a:lnTo>
                      <a:lnTo>
                        <a:pt x="2439" y="451"/>
                      </a:lnTo>
                      <a:lnTo>
                        <a:pt x="2422" y="446"/>
                      </a:lnTo>
                      <a:lnTo>
                        <a:pt x="2420" y="454"/>
                      </a:lnTo>
                      <a:close/>
                      <a:moveTo>
                        <a:pt x="2386" y="441"/>
                      </a:moveTo>
                      <a:lnTo>
                        <a:pt x="2403" y="448"/>
                      </a:lnTo>
                      <a:lnTo>
                        <a:pt x="2405" y="439"/>
                      </a:lnTo>
                      <a:lnTo>
                        <a:pt x="2388" y="432"/>
                      </a:lnTo>
                      <a:lnTo>
                        <a:pt x="2386" y="441"/>
                      </a:lnTo>
                      <a:close/>
                      <a:moveTo>
                        <a:pt x="2352" y="428"/>
                      </a:moveTo>
                      <a:lnTo>
                        <a:pt x="2369" y="434"/>
                      </a:lnTo>
                      <a:lnTo>
                        <a:pt x="2372" y="427"/>
                      </a:lnTo>
                      <a:lnTo>
                        <a:pt x="2356" y="420"/>
                      </a:lnTo>
                      <a:lnTo>
                        <a:pt x="2352" y="428"/>
                      </a:lnTo>
                      <a:close/>
                      <a:moveTo>
                        <a:pt x="2318" y="415"/>
                      </a:moveTo>
                      <a:lnTo>
                        <a:pt x="2335" y="422"/>
                      </a:lnTo>
                      <a:lnTo>
                        <a:pt x="2339" y="413"/>
                      </a:lnTo>
                      <a:lnTo>
                        <a:pt x="2322" y="407"/>
                      </a:lnTo>
                      <a:lnTo>
                        <a:pt x="2318" y="415"/>
                      </a:lnTo>
                      <a:close/>
                      <a:moveTo>
                        <a:pt x="2284" y="403"/>
                      </a:moveTo>
                      <a:lnTo>
                        <a:pt x="2301" y="409"/>
                      </a:lnTo>
                      <a:lnTo>
                        <a:pt x="2305" y="401"/>
                      </a:lnTo>
                      <a:lnTo>
                        <a:pt x="2288" y="394"/>
                      </a:lnTo>
                      <a:lnTo>
                        <a:pt x="2284" y="403"/>
                      </a:lnTo>
                      <a:close/>
                      <a:moveTo>
                        <a:pt x="2251" y="389"/>
                      </a:moveTo>
                      <a:lnTo>
                        <a:pt x="2268" y="396"/>
                      </a:lnTo>
                      <a:lnTo>
                        <a:pt x="2271" y="388"/>
                      </a:lnTo>
                      <a:lnTo>
                        <a:pt x="2254" y="381"/>
                      </a:lnTo>
                      <a:lnTo>
                        <a:pt x="2251" y="389"/>
                      </a:lnTo>
                      <a:close/>
                      <a:moveTo>
                        <a:pt x="2217" y="377"/>
                      </a:moveTo>
                      <a:lnTo>
                        <a:pt x="2234" y="384"/>
                      </a:lnTo>
                      <a:lnTo>
                        <a:pt x="2237" y="375"/>
                      </a:lnTo>
                      <a:lnTo>
                        <a:pt x="2220" y="368"/>
                      </a:lnTo>
                      <a:lnTo>
                        <a:pt x="2217" y="377"/>
                      </a:lnTo>
                      <a:close/>
                      <a:moveTo>
                        <a:pt x="2183" y="363"/>
                      </a:moveTo>
                      <a:lnTo>
                        <a:pt x="2200" y="370"/>
                      </a:lnTo>
                      <a:lnTo>
                        <a:pt x="2203" y="362"/>
                      </a:lnTo>
                      <a:lnTo>
                        <a:pt x="2186" y="355"/>
                      </a:lnTo>
                      <a:lnTo>
                        <a:pt x="2183" y="363"/>
                      </a:lnTo>
                      <a:close/>
                      <a:moveTo>
                        <a:pt x="2149" y="351"/>
                      </a:moveTo>
                      <a:lnTo>
                        <a:pt x="2166" y="358"/>
                      </a:lnTo>
                      <a:lnTo>
                        <a:pt x="2169" y="349"/>
                      </a:lnTo>
                      <a:lnTo>
                        <a:pt x="2152" y="343"/>
                      </a:lnTo>
                      <a:lnTo>
                        <a:pt x="2149" y="351"/>
                      </a:lnTo>
                      <a:close/>
                      <a:moveTo>
                        <a:pt x="2115" y="339"/>
                      </a:moveTo>
                      <a:lnTo>
                        <a:pt x="2132" y="344"/>
                      </a:lnTo>
                      <a:lnTo>
                        <a:pt x="2136" y="336"/>
                      </a:lnTo>
                      <a:lnTo>
                        <a:pt x="2119" y="330"/>
                      </a:lnTo>
                      <a:lnTo>
                        <a:pt x="2115" y="339"/>
                      </a:lnTo>
                      <a:close/>
                      <a:moveTo>
                        <a:pt x="2082" y="325"/>
                      </a:moveTo>
                      <a:lnTo>
                        <a:pt x="2098" y="332"/>
                      </a:lnTo>
                      <a:lnTo>
                        <a:pt x="2102" y="324"/>
                      </a:lnTo>
                      <a:lnTo>
                        <a:pt x="2085" y="317"/>
                      </a:lnTo>
                      <a:lnTo>
                        <a:pt x="2082" y="325"/>
                      </a:lnTo>
                      <a:close/>
                      <a:moveTo>
                        <a:pt x="2049" y="313"/>
                      </a:moveTo>
                      <a:lnTo>
                        <a:pt x="2066" y="319"/>
                      </a:lnTo>
                      <a:lnTo>
                        <a:pt x="2068" y="310"/>
                      </a:lnTo>
                      <a:lnTo>
                        <a:pt x="2051" y="304"/>
                      </a:lnTo>
                      <a:lnTo>
                        <a:pt x="2049" y="313"/>
                      </a:lnTo>
                      <a:close/>
                      <a:moveTo>
                        <a:pt x="2015" y="300"/>
                      </a:moveTo>
                      <a:lnTo>
                        <a:pt x="2032" y="306"/>
                      </a:lnTo>
                      <a:lnTo>
                        <a:pt x="2035" y="298"/>
                      </a:lnTo>
                      <a:lnTo>
                        <a:pt x="2018" y="291"/>
                      </a:lnTo>
                      <a:lnTo>
                        <a:pt x="2015" y="300"/>
                      </a:lnTo>
                      <a:close/>
                      <a:moveTo>
                        <a:pt x="1981" y="287"/>
                      </a:moveTo>
                      <a:lnTo>
                        <a:pt x="1998" y="293"/>
                      </a:lnTo>
                      <a:lnTo>
                        <a:pt x="2001" y="284"/>
                      </a:lnTo>
                      <a:lnTo>
                        <a:pt x="1984" y="279"/>
                      </a:lnTo>
                      <a:lnTo>
                        <a:pt x="1981" y="287"/>
                      </a:lnTo>
                      <a:close/>
                      <a:moveTo>
                        <a:pt x="1947" y="274"/>
                      </a:moveTo>
                      <a:lnTo>
                        <a:pt x="1964" y="280"/>
                      </a:lnTo>
                      <a:lnTo>
                        <a:pt x="1967" y="272"/>
                      </a:lnTo>
                      <a:lnTo>
                        <a:pt x="1951" y="265"/>
                      </a:lnTo>
                      <a:lnTo>
                        <a:pt x="1947" y="274"/>
                      </a:lnTo>
                      <a:close/>
                      <a:moveTo>
                        <a:pt x="1913" y="261"/>
                      </a:moveTo>
                      <a:lnTo>
                        <a:pt x="1930" y="267"/>
                      </a:lnTo>
                      <a:lnTo>
                        <a:pt x="1934" y="260"/>
                      </a:lnTo>
                      <a:lnTo>
                        <a:pt x="1917" y="253"/>
                      </a:lnTo>
                      <a:lnTo>
                        <a:pt x="1913" y="261"/>
                      </a:lnTo>
                      <a:close/>
                      <a:moveTo>
                        <a:pt x="1879" y="248"/>
                      </a:moveTo>
                      <a:lnTo>
                        <a:pt x="1896" y="255"/>
                      </a:lnTo>
                      <a:lnTo>
                        <a:pt x="1900" y="246"/>
                      </a:lnTo>
                      <a:lnTo>
                        <a:pt x="1883" y="239"/>
                      </a:lnTo>
                      <a:lnTo>
                        <a:pt x="1879" y="248"/>
                      </a:lnTo>
                      <a:close/>
                      <a:moveTo>
                        <a:pt x="1846" y="236"/>
                      </a:moveTo>
                      <a:lnTo>
                        <a:pt x="1863" y="242"/>
                      </a:lnTo>
                      <a:lnTo>
                        <a:pt x="1866" y="234"/>
                      </a:lnTo>
                      <a:lnTo>
                        <a:pt x="1849" y="227"/>
                      </a:lnTo>
                      <a:lnTo>
                        <a:pt x="1846" y="236"/>
                      </a:lnTo>
                      <a:close/>
                      <a:moveTo>
                        <a:pt x="1812" y="222"/>
                      </a:moveTo>
                      <a:lnTo>
                        <a:pt x="1829" y="229"/>
                      </a:lnTo>
                      <a:lnTo>
                        <a:pt x="1832" y="220"/>
                      </a:lnTo>
                      <a:lnTo>
                        <a:pt x="1815" y="214"/>
                      </a:lnTo>
                      <a:lnTo>
                        <a:pt x="1812" y="222"/>
                      </a:lnTo>
                      <a:close/>
                      <a:moveTo>
                        <a:pt x="1778" y="210"/>
                      </a:moveTo>
                      <a:lnTo>
                        <a:pt x="1795" y="216"/>
                      </a:lnTo>
                      <a:lnTo>
                        <a:pt x="1798" y="208"/>
                      </a:lnTo>
                      <a:lnTo>
                        <a:pt x="1781" y="201"/>
                      </a:lnTo>
                      <a:lnTo>
                        <a:pt x="1778" y="210"/>
                      </a:lnTo>
                      <a:close/>
                      <a:moveTo>
                        <a:pt x="1745" y="196"/>
                      </a:moveTo>
                      <a:lnTo>
                        <a:pt x="1761" y="203"/>
                      </a:lnTo>
                      <a:lnTo>
                        <a:pt x="1764" y="195"/>
                      </a:lnTo>
                      <a:lnTo>
                        <a:pt x="1747" y="188"/>
                      </a:lnTo>
                      <a:lnTo>
                        <a:pt x="1745" y="196"/>
                      </a:lnTo>
                      <a:close/>
                      <a:moveTo>
                        <a:pt x="1711" y="184"/>
                      </a:moveTo>
                      <a:lnTo>
                        <a:pt x="1728" y="191"/>
                      </a:lnTo>
                      <a:lnTo>
                        <a:pt x="1731" y="182"/>
                      </a:lnTo>
                      <a:lnTo>
                        <a:pt x="1714" y="175"/>
                      </a:lnTo>
                      <a:lnTo>
                        <a:pt x="1711" y="184"/>
                      </a:lnTo>
                      <a:close/>
                      <a:moveTo>
                        <a:pt x="1677" y="172"/>
                      </a:moveTo>
                      <a:lnTo>
                        <a:pt x="1694" y="177"/>
                      </a:lnTo>
                      <a:lnTo>
                        <a:pt x="1697" y="169"/>
                      </a:lnTo>
                      <a:lnTo>
                        <a:pt x="1681" y="163"/>
                      </a:lnTo>
                      <a:lnTo>
                        <a:pt x="1677" y="172"/>
                      </a:lnTo>
                      <a:close/>
                      <a:moveTo>
                        <a:pt x="1644" y="158"/>
                      </a:moveTo>
                      <a:lnTo>
                        <a:pt x="1661" y="165"/>
                      </a:lnTo>
                      <a:lnTo>
                        <a:pt x="1664" y="156"/>
                      </a:lnTo>
                      <a:lnTo>
                        <a:pt x="1647" y="150"/>
                      </a:lnTo>
                      <a:lnTo>
                        <a:pt x="1644" y="158"/>
                      </a:lnTo>
                      <a:close/>
                      <a:moveTo>
                        <a:pt x="1610" y="146"/>
                      </a:moveTo>
                      <a:lnTo>
                        <a:pt x="1627" y="151"/>
                      </a:lnTo>
                      <a:lnTo>
                        <a:pt x="1630" y="143"/>
                      </a:lnTo>
                      <a:lnTo>
                        <a:pt x="1613" y="137"/>
                      </a:lnTo>
                      <a:lnTo>
                        <a:pt x="1610" y="146"/>
                      </a:lnTo>
                      <a:close/>
                      <a:moveTo>
                        <a:pt x="1576" y="132"/>
                      </a:moveTo>
                      <a:lnTo>
                        <a:pt x="1593" y="139"/>
                      </a:lnTo>
                      <a:lnTo>
                        <a:pt x="1596" y="131"/>
                      </a:lnTo>
                      <a:lnTo>
                        <a:pt x="1579" y="124"/>
                      </a:lnTo>
                      <a:lnTo>
                        <a:pt x="1576" y="132"/>
                      </a:lnTo>
                      <a:close/>
                      <a:moveTo>
                        <a:pt x="1542" y="120"/>
                      </a:moveTo>
                      <a:lnTo>
                        <a:pt x="1559" y="126"/>
                      </a:lnTo>
                      <a:lnTo>
                        <a:pt x="1562" y="117"/>
                      </a:lnTo>
                      <a:lnTo>
                        <a:pt x="1545" y="111"/>
                      </a:lnTo>
                      <a:lnTo>
                        <a:pt x="1542" y="120"/>
                      </a:lnTo>
                      <a:close/>
                      <a:moveTo>
                        <a:pt x="1508" y="107"/>
                      </a:moveTo>
                      <a:lnTo>
                        <a:pt x="1525" y="113"/>
                      </a:lnTo>
                      <a:lnTo>
                        <a:pt x="1529" y="105"/>
                      </a:lnTo>
                      <a:lnTo>
                        <a:pt x="1512" y="98"/>
                      </a:lnTo>
                      <a:lnTo>
                        <a:pt x="1508" y="107"/>
                      </a:lnTo>
                      <a:close/>
                      <a:moveTo>
                        <a:pt x="1474" y="94"/>
                      </a:moveTo>
                      <a:lnTo>
                        <a:pt x="1491" y="100"/>
                      </a:lnTo>
                      <a:lnTo>
                        <a:pt x="1495" y="91"/>
                      </a:lnTo>
                      <a:lnTo>
                        <a:pt x="1478" y="86"/>
                      </a:lnTo>
                      <a:lnTo>
                        <a:pt x="1474" y="94"/>
                      </a:lnTo>
                      <a:close/>
                      <a:moveTo>
                        <a:pt x="1442" y="86"/>
                      </a:moveTo>
                      <a:lnTo>
                        <a:pt x="1456" y="87"/>
                      </a:lnTo>
                      <a:lnTo>
                        <a:pt x="1457" y="87"/>
                      </a:lnTo>
                      <a:lnTo>
                        <a:pt x="1461" y="79"/>
                      </a:lnTo>
                      <a:lnTo>
                        <a:pt x="1459" y="78"/>
                      </a:lnTo>
                      <a:lnTo>
                        <a:pt x="1459" y="78"/>
                      </a:lnTo>
                      <a:lnTo>
                        <a:pt x="1442" y="77"/>
                      </a:lnTo>
                      <a:lnTo>
                        <a:pt x="1442" y="86"/>
                      </a:lnTo>
                      <a:close/>
                      <a:moveTo>
                        <a:pt x="1406" y="85"/>
                      </a:moveTo>
                      <a:lnTo>
                        <a:pt x="1424" y="85"/>
                      </a:lnTo>
                      <a:lnTo>
                        <a:pt x="1424" y="76"/>
                      </a:lnTo>
                      <a:lnTo>
                        <a:pt x="1406" y="76"/>
                      </a:lnTo>
                      <a:lnTo>
                        <a:pt x="1406" y="85"/>
                      </a:lnTo>
                      <a:close/>
                      <a:moveTo>
                        <a:pt x="1370" y="82"/>
                      </a:moveTo>
                      <a:lnTo>
                        <a:pt x="1388" y="84"/>
                      </a:lnTo>
                      <a:lnTo>
                        <a:pt x="1388" y="74"/>
                      </a:lnTo>
                      <a:lnTo>
                        <a:pt x="1370" y="73"/>
                      </a:lnTo>
                      <a:lnTo>
                        <a:pt x="1370" y="82"/>
                      </a:lnTo>
                      <a:close/>
                      <a:moveTo>
                        <a:pt x="1333" y="80"/>
                      </a:moveTo>
                      <a:lnTo>
                        <a:pt x="1351" y="81"/>
                      </a:lnTo>
                      <a:lnTo>
                        <a:pt x="1351" y="72"/>
                      </a:lnTo>
                      <a:lnTo>
                        <a:pt x="1333" y="71"/>
                      </a:lnTo>
                      <a:lnTo>
                        <a:pt x="1333" y="80"/>
                      </a:lnTo>
                      <a:close/>
                      <a:moveTo>
                        <a:pt x="1297" y="78"/>
                      </a:moveTo>
                      <a:lnTo>
                        <a:pt x="1315" y="79"/>
                      </a:lnTo>
                      <a:lnTo>
                        <a:pt x="1315" y="70"/>
                      </a:lnTo>
                      <a:lnTo>
                        <a:pt x="1297" y="69"/>
                      </a:lnTo>
                      <a:lnTo>
                        <a:pt x="1297" y="78"/>
                      </a:lnTo>
                      <a:close/>
                      <a:moveTo>
                        <a:pt x="1261" y="77"/>
                      </a:moveTo>
                      <a:lnTo>
                        <a:pt x="1279" y="78"/>
                      </a:lnTo>
                      <a:lnTo>
                        <a:pt x="1279" y="69"/>
                      </a:lnTo>
                      <a:lnTo>
                        <a:pt x="1261" y="68"/>
                      </a:lnTo>
                      <a:lnTo>
                        <a:pt x="1261" y="77"/>
                      </a:lnTo>
                      <a:close/>
                      <a:moveTo>
                        <a:pt x="1225" y="74"/>
                      </a:moveTo>
                      <a:lnTo>
                        <a:pt x="1243" y="76"/>
                      </a:lnTo>
                      <a:lnTo>
                        <a:pt x="1243" y="67"/>
                      </a:lnTo>
                      <a:lnTo>
                        <a:pt x="1225" y="65"/>
                      </a:lnTo>
                      <a:lnTo>
                        <a:pt x="1225" y="74"/>
                      </a:lnTo>
                      <a:close/>
                      <a:moveTo>
                        <a:pt x="1189" y="72"/>
                      </a:moveTo>
                      <a:lnTo>
                        <a:pt x="1207" y="73"/>
                      </a:lnTo>
                      <a:lnTo>
                        <a:pt x="1207" y="64"/>
                      </a:lnTo>
                      <a:lnTo>
                        <a:pt x="1189" y="63"/>
                      </a:lnTo>
                      <a:lnTo>
                        <a:pt x="1189" y="72"/>
                      </a:lnTo>
                      <a:close/>
                      <a:moveTo>
                        <a:pt x="1153" y="71"/>
                      </a:moveTo>
                      <a:lnTo>
                        <a:pt x="1171" y="71"/>
                      </a:lnTo>
                      <a:lnTo>
                        <a:pt x="1171" y="63"/>
                      </a:lnTo>
                      <a:lnTo>
                        <a:pt x="1153" y="62"/>
                      </a:lnTo>
                      <a:lnTo>
                        <a:pt x="1153" y="71"/>
                      </a:lnTo>
                      <a:close/>
                      <a:moveTo>
                        <a:pt x="1117" y="69"/>
                      </a:moveTo>
                      <a:lnTo>
                        <a:pt x="1135" y="70"/>
                      </a:lnTo>
                      <a:lnTo>
                        <a:pt x="1136" y="61"/>
                      </a:lnTo>
                      <a:lnTo>
                        <a:pt x="1118" y="60"/>
                      </a:lnTo>
                      <a:lnTo>
                        <a:pt x="1117" y="69"/>
                      </a:lnTo>
                      <a:close/>
                      <a:moveTo>
                        <a:pt x="1081" y="67"/>
                      </a:moveTo>
                      <a:lnTo>
                        <a:pt x="1099" y="68"/>
                      </a:lnTo>
                      <a:lnTo>
                        <a:pt x="1100" y="59"/>
                      </a:lnTo>
                      <a:lnTo>
                        <a:pt x="1082" y="58"/>
                      </a:lnTo>
                      <a:lnTo>
                        <a:pt x="1081" y="67"/>
                      </a:lnTo>
                      <a:close/>
                      <a:moveTo>
                        <a:pt x="1045" y="65"/>
                      </a:moveTo>
                      <a:lnTo>
                        <a:pt x="1063" y="65"/>
                      </a:lnTo>
                      <a:lnTo>
                        <a:pt x="1064" y="56"/>
                      </a:lnTo>
                      <a:lnTo>
                        <a:pt x="1046" y="56"/>
                      </a:lnTo>
                      <a:lnTo>
                        <a:pt x="1045" y="65"/>
                      </a:lnTo>
                      <a:close/>
                      <a:moveTo>
                        <a:pt x="1008" y="63"/>
                      </a:moveTo>
                      <a:lnTo>
                        <a:pt x="1027" y="64"/>
                      </a:lnTo>
                      <a:lnTo>
                        <a:pt x="1028" y="55"/>
                      </a:lnTo>
                      <a:lnTo>
                        <a:pt x="1010" y="54"/>
                      </a:lnTo>
                      <a:lnTo>
                        <a:pt x="1008" y="63"/>
                      </a:lnTo>
                      <a:close/>
                      <a:moveTo>
                        <a:pt x="972" y="61"/>
                      </a:moveTo>
                      <a:lnTo>
                        <a:pt x="990" y="62"/>
                      </a:lnTo>
                      <a:lnTo>
                        <a:pt x="992" y="53"/>
                      </a:lnTo>
                      <a:lnTo>
                        <a:pt x="974" y="52"/>
                      </a:lnTo>
                      <a:lnTo>
                        <a:pt x="972" y="61"/>
                      </a:lnTo>
                      <a:close/>
                      <a:moveTo>
                        <a:pt x="936" y="59"/>
                      </a:moveTo>
                      <a:lnTo>
                        <a:pt x="954" y="60"/>
                      </a:lnTo>
                      <a:lnTo>
                        <a:pt x="955" y="51"/>
                      </a:lnTo>
                      <a:lnTo>
                        <a:pt x="937" y="50"/>
                      </a:lnTo>
                      <a:lnTo>
                        <a:pt x="936" y="59"/>
                      </a:lnTo>
                      <a:close/>
                      <a:moveTo>
                        <a:pt x="900" y="58"/>
                      </a:moveTo>
                      <a:lnTo>
                        <a:pt x="918" y="59"/>
                      </a:lnTo>
                      <a:lnTo>
                        <a:pt x="919" y="50"/>
                      </a:lnTo>
                      <a:lnTo>
                        <a:pt x="901" y="49"/>
                      </a:lnTo>
                      <a:lnTo>
                        <a:pt x="900" y="58"/>
                      </a:lnTo>
                      <a:close/>
                      <a:moveTo>
                        <a:pt x="864" y="55"/>
                      </a:moveTo>
                      <a:lnTo>
                        <a:pt x="882" y="56"/>
                      </a:lnTo>
                      <a:lnTo>
                        <a:pt x="883" y="47"/>
                      </a:lnTo>
                      <a:lnTo>
                        <a:pt x="865" y="46"/>
                      </a:lnTo>
                      <a:lnTo>
                        <a:pt x="864" y="55"/>
                      </a:lnTo>
                      <a:close/>
                      <a:moveTo>
                        <a:pt x="828" y="53"/>
                      </a:moveTo>
                      <a:lnTo>
                        <a:pt x="846" y="54"/>
                      </a:lnTo>
                      <a:lnTo>
                        <a:pt x="847" y="45"/>
                      </a:lnTo>
                      <a:lnTo>
                        <a:pt x="829" y="44"/>
                      </a:lnTo>
                      <a:lnTo>
                        <a:pt x="828" y="53"/>
                      </a:lnTo>
                      <a:close/>
                      <a:moveTo>
                        <a:pt x="793" y="52"/>
                      </a:moveTo>
                      <a:lnTo>
                        <a:pt x="810" y="52"/>
                      </a:lnTo>
                      <a:lnTo>
                        <a:pt x="811" y="44"/>
                      </a:lnTo>
                      <a:lnTo>
                        <a:pt x="793" y="43"/>
                      </a:lnTo>
                      <a:lnTo>
                        <a:pt x="793" y="52"/>
                      </a:lnTo>
                      <a:close/>
                      <a:moveTo>
                        <a:pt x="757" y="50"/>
                      </a:moveTo>
                      <a:lnTo>
                        <a:pt x="775" y="51"/>
                      </a:lnTo>
                      <a:lnTo>
                        <a:pt x="775" y="42"/>
                      </a:lnTo>
                      <a:lnTo>
                        <a:pt x="757" y="41"/>
                      </a:lnTo>
                      <a:lnTo>
                        <a:pt x="757" y="50"/>
                      </a:lnTo>
                      <a:close/>
                      <a:moveTo>
                        <a:pt x="721" y="47"/>
                      </a:moveTo>
                      <a:lnTo>
                        <a:pt x="739" y="49"/>
                      </a:lnTo>
                      <a:lnTo>
                        <a:pt x="739" y="39"/>
                      </a:lnTo>
                      <a:lnTo>
                        <a:pt x="721" y="38"/>
                      </a:lnTo>
                      <a:lnTo>
                        <a:pt x="721" y="47"/>
                      </a:lnTo>
                      <a:close/>
                      <a:moveTo>
                        <a:pt x="685" y="46"/>
                      </a:moveTo>
                      <a:lnTo>
                        <a:pt x="703" y="46"/>
                      </a:lnTo>
                      <a:lnTo>
                        <a:pt x="703" y="37"/>
                      </a:lnTo>
                      <a:lnTo>
                        <a:pt x="685" y="37"/>
                      </a:lnTo>
                      <a:lnTo>
                        <a:pt x="685" y="46"/>
                      </a:lnTo>
                      <a:close/>
                      <a:moveTo>
                        <a:pt x="649" y="44"/>
                      </a:moveTo>
                      <a:lnTo>
                        <a:pt x="667" y="45"/>
                      </a:lnTo>
                      <a:lnTo>
                        <a:pt x="667" y="36"/>
                      </a:lnTo>
                      <a:lnTo>
                        <a:pt x="649" y="35"/>
                      </a:lnTo>
                      <a:lnTo>
                        <a:pt x="649" y="44"/>
                      </a:lnTo>
                      <a:close/>
                      <a:moveTo>
                        <a:pt x="613" y="42"/>
                      </a:moveTo>
                      <a:lnTo>
                        <a:pt x="631" y="43"/>
                      </a:lnTo>
                      <a:lnTo>
                        <a:pt x="631" y="34"/>
                      </a:lnTo>
                      <a:lnTo>
                        <a:pt x="613" y="33"/>
                      </a:lnTo>
                      <a:lnTo>
                        <a:pt x="613" y="42"/>
                      </a:lnTo>
                      <a:close/>
                      <a:moveTo>
                        <a:pt x="576" y="39"/>
                      </a:moveTo>
                      <a:lnTo>
                        <a:pt x="594" y="41"/>
                      </a:lnTo>
                      <a:lnTo>
                        <a:pt x="594" y="32"/>
                      </a:lnTo>
                      <a:lnTo>
                        <a:pt x="576" y="30"/>
                      </a:lnTo>
                      <a:lnTo>
                        <a:pt x="576" y="39"/>
                      </a:lnTo>
                      <a:close/>
                      <a:moveTo>
                        <a:pt x="540" y="38"/>
                      </a:moveTo>
                      <a:lnTo>
                        <a:pt x="558" y="39"/>
                      </a:lnTo>
                      <a:lnTo>
                        <a:pt x="558" y="30"/>
                      </a:lnTo>
                      <a:lnTo>
                        <a:pt x="540" y="29"/>
                      </a:lnTo>
                      <a:lnTo>
                        <a:pt x="540" y="38"/>
                      </a:lnTo>
                      <a:close/>
                      <a:moveTo>
                        <a:pt x="504" y="36"/>
                      </a:moveTo>
                      <a:lnTo>
                        <a:pt x="522" y="37"/>
                      </a:lnTo>
                      <a:lnTo>
                        <a:pt x="522" y="28"/>
                      </a:lnTo>
                      <a:lnTo>
                        <a:pt x="504" y="27"/>
                      </a:lnTo>
                      <a:lnTo>
                        <a:pt x="504" y="36"/>
                      </a:lnTo>
                      <a:close/>
                      <a:moveTo>
                        <a:pt x="468" y="34"/>
                      </a:moveTo>
                      <a:lnTo>
                        <a:pt x="486" y="35"/>
                      </a:lnTo>
                      <a:lnTo>
                        <a:pt x="486" y="26"/>
                      </a:lnTo>
                      <a:lnTo>
                        <a:pt x="468" y="25"/>
                      </a:lnTo>
                      <a:lnTo>
                        <a:pt x="468" y="34"/>
                      </a:lnTo>
                      <a:close/>
                      <a:moveTo>
                        <a:pt x="432" y="33"/>
                      </a:moveTo>
                      <a:lnTo>
                        <a:pt x="450" y="33"/>
                      </a:lnTo>
                      <a:lnTo>
                        <a:pt x="450" y="24"/>
                      </a:lnTo>
                      <a:lnTo>
                        <a:pt x="432" y="24"/>
                      </a:lnTo>
                      <a:lnTo>
                        <a:pt x="432" y="33"/>
                      </a:lnTo>
                      <a:close/>
                      <a:moveTo>
                        <a:pt x="396" y="30"/>
                      </a:moveTo>
                      <a:lnTo>
                        <a:pt x="414" y="32"/>
                      </a:lnTo>
                      <a:lnTo>
                        <a:pt x="414" y="23"/>
                      </a:lnTo>
                      <a:lnTo>
                        <a:pt x="396" y="21"/>
                      </a:lnTo>
                      <a:lnTo>
                        <a:pt x="396" y="30"/>
                      </a:lnTo>
                      <a:close/>
                      <a:moveTo>
                        <a:pt x="360" y="28"/>
                      </a:moveTo>
                      <a:lnTo>
                        <a:pt x="378" y="29"/>
                      </a:lnTo>
                      <a:lnTo>
                        <a:pt x="378" y="20"/>
                      </a:lnTo>
                      <a:lnTo>
                        <a:pt x="360" y="19"/>
                      </a:lnTo>
                      <a:lnTo>
                        <a:pt x="360" y="28"/>
                      </a:lnTo>
                      <a:close/>
                      <a:moveTo>
                        <a:pt x="324" y="27"/>
                      </a:moveTo>
                      <a:lnTo>
                        <a:pt x="342" y="27"/>
                      </a:lnTo>
                      <a:lnTo>
                        <a:pt x="343" y="18"/>
                      </a:lnTo>
                      <a:lnTo>
                        <a:pt x="325" y="18"/>
                      </a:lnTo>
                      <a:lnTo>
                        <a:pt x="324" y="27"/>
                      </a:lnTo>
                      <a:close/>
                      <a:moveTo>
                        <a:pt x="288" y="25"/>
                      </a:moveTo>
                      <a:lnTo>
                        <a:pt x="306" y="26"/>
                      </a:lnTo>
                      <a:lnTo>
                        <a:pt x="307" y="17"/>
                      </a:lnTo>
                      <a:lnTo>
                        <a:pt x="289" y="16"/>
                      </a:lnTo>
                      <a:lnTo>
                        <a:pt x="288" y="25"/>
                      </a:lnTo>
                      <a:close/>
                      <a:moveTo>
                        <a:pt x="251" y="23"/>
                      </a:moveTo>
                      <a:lnTo>
                        <a:pt x="270" y="24"/>
                      </a:lnTo>
                      <a:lnTo>
                        <a:pt x="271" y="15"/>
                      </a:lnTo>
                      <a:lnTo>
                        <a:pt x="253" y="14"/>
                      </a:lnTo>
                      <a:lnTo>
                        <a:pt x="251" y="23"/>
                      </a:lnTo>
                      <a:close/>
                      <a:moveTo>
                        <a:pt x="215" y="20"/>
                      </a:moveTo>
                      <a:lnTo>
                        <a:pt x="233" y="21"/>
                      </a:lnTo>
                      <a:lnTo>
                        <a:pt x="235" y="12"/>
                      </a:lnTo>
                      <a:lnTo>
                        <a:pt x="217" y="11"/>
                      </a:lnTo>
                      <a:lnTo>
                        <a:pt x="215" y="20"/>
                      </a:lnTo>
                      <a:close/>
                      <a:moveTo>
                        <a:pt x="179" y="19"/>
                      </a:moveTo>
                      <a:lnTo>
                        <a:pt x="197" y="20"/>
                      </a:lnTo>
                      <a:lnTo>
                        <a:pt x="198" y="11"/>
                      </a:lnTo>
                      <a:lnTo>
                        <a:pt x="180" y="10"/>
                      </a:lnTo>
                      <a:lnTo>
                        <a:pt x="179" y="19"/>
                      </a:lnTo>
                      <a:close/>
                      <a:moveTo>
                        <a:pt x="143" y="17"/>
                      </a:moveTo>
                      <a:lnTo>
                        <a:pt x="161" y="18"/>
                      </a:lnTo>
                      <a:lnTo>
                        <a:pt x="162" y="9"/>
                      </a:lnTo>
                      <a:lnTo>
                        <a:pt x="144" y="8"/>
                      </a:lnTo>
                      <a:lnTo>
                        <a:pt x="143" y="17"/>
                      </a:lnTo>
                      <a:close/>
                      <a:moveTo>
                        <a:pt x="107" y="15"/>
                      </a:moveTo>
                      <a:lnTo>
                        <a:pt x="125" y="16"/>
                      </a:lnTo>
                      <a:lnTo>
                        <a:pt x="126" y="7"/>
                      </a:lnTo>
                      <a:lnTo>
                        <a:pt x="108" y="6"/>
                      </a:lnTo>
                      <a:lnTo>
                        <a:pt x="107" y="15"/>
                      </a:lnTo>
                      <a:close/>
                      <a:moveTo>
                        <a:pt x="71" y="14"/>
                      </a:moveTo>
                      <a:lnTo>
                        <a:pt x="89" y="14"/>
                      </a:lnTo>
                      <a:lnTo>
                        <a:pt x="90" y="5"/>
                      </a:lnTo>
                      <a:lnTo>
                        <a:pt x="72" y="5"/>
                      </a:lnTo>
                      <a:lnTo>
                        <a:pt x="71" y="14"/>
                      </a:lnTo>
                      <a:close/>
                      <a:moveTo>
                        <a:pt x="35" y="11"/>
                      </a:moveTo>
                      <a:lnTo>
                        <a:pt x="53" y="12"/>
                      </a:lnTo>
                      <a:lnTo>
                        <a:pt x="54" y="3"/>
                      </a:lnTo>
                      <a:lnTo>
                        <a:pt x="36" y="2"/>
                      </a:lnTo>
                      <a:lnTo>
                        <a:pt x="35" y="11"/>
                      </a:lnTo>
                      <a:close/>
                      <a:moveTo>
                        <a:pt x="0" y="9"/>
                      </a:moveTo>
                      <a:lnTo>
                        <a:pt x="17" y="10"/>
                      </a:lnTo>
                      <a:lnTo>
                        <a:pt x="18" y="1"/>
                      </a:lnTo>
                      <a:lnTo>
                        <a:pt x="0" y="0"/>
                      </a:ln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0" name="Freeform 9">
                  <a:extLst>
                    <a:ext uri="{FF2B5EF4-FFF2-40B4-BE49-F238E27FC236}">
                      <a16:creationId xmlns:a16="http://schemas.microsoft.com/office/drawing/2014/main" id="{D6993683-272D-514A-8401-F5F60D208E23}"/>
                    </a:ext>
                  </a:extLst>
                </p:cNvPr>
                <p:cNvSpPr>
                  <a:spLocks noEditPoints="1"/>
                </p:cNvSpPr>
                <p:nvPr/>
              </p:nvSpPr>
              <p:spPr bwMode="auto">
                <a:xfrm>
                  <a:off x="3489326" y="2806700"/>
                  <a:ext cx="2357438" cy="112713"/>
                </a:xfrm>
                <a:custGeom>
                  <a:avLst/>
                  <a:gdLst>
                    <a:gd name="T0" fmla="*/ 6 w 1485"/>
                    <a:gd name="T1" fmla="*/ 71 h 71"/>
                    <a:gd name="T2" fmla="*/ 24 w 1485"/>
                    <a:gd name="T3" fmla="*/ 70 h 71"/>
                    <a:gd name="T4" fmla="*/ 60 w 1485"/>
                    <a:gd name="T5" fmla="*/ 60 h 71"/>
                    <a:gd name="T6" fmla="*/ 113 w 1485"/>
                    <a:gd name="T7" fmla="*/ 57 h 71"/>
                    <a:gd name="T8" fmla="*/ 113 w 1485"/>
                    <a:gd name="T9" fmla="*/ 57 h 71"/>
                    <a:gd name="T10" fmla="*/ 151 w 1485"/>
                    <a:gd name="T11" fmla="*/ 64 h 71"/>
                    <a:gd name="T12" fmla="*/ 169 w 1485"/>
                    <a:gd name="T13" fmla="*/ 64 h 71"/>
                    <a:gd name="T14" fmla="*/ 204 w 1485"/>
                    <a:gd name="T15" fmla="*/ 54 h 71"/>
                    <a:gd name="T16" fmla="*/ 258 w 1485"/>
                    <a:gd name="T17" fmla="*/ 52 h 71"/>
                    <a:gd name="T18" fmla="*/ 258 w 1485"/>
                    <a:gd name="T19" fmla="*/ 52 h 71"/>
                    <a:gd name="T20" fmla="*/ 295 w 1485"/>
                    <a:gd name="T21" fmla="*/ 58 h 71"/>
                    <a:gd name="T22" fmla="*/ 313 w 1485"/>
                    <a:gd name="T23" fmla="*/ 58 h 71"/>
                    <a:gd name="T24" fmla="*/ 348 w 1485"/>
                    <a:gd name="T25" fmla="*/ 47 h 71"/>
                    <a:gd name="T26" fmla="*/ 402 w 1485"/>
                    <a:gd name="T27" fmla="*/ 45 h 71"/>
                    <a:gd name="T28" fmla="*/ 402 w 1485"/>
                    <a:gd name="T29" fmla="*/ 45 h 71"/>
                    <a:gd name="T30" fmla="*/ 439 w 1485"/>
                    <a:gd name="T31" fmla="*/ 53 h 71"/>
                    <a:gd name="T32" fmla="*/ 457 w 1485"/>
                    <a:gd name="T33" fmla="*/ 52 h 71"/>
                    <a:gd name="T34" fmla="*/ 492 w 1485"/>
                    <a:gd name="T35" fmla="*/ 42 h 71"/>
                    <a:gd name="T36" fmla="*/ 547 w 1485"/>
                    <a:gd name="T37" fmla="*/ 39 h 71"/>
                    <a:gd name="T38" fmla="*/ 547 w 1485"/>
                    <a:gd name="T39" fmla="*/ 39 h 71"/>
                    <a:gd name="T40" fmla="*/ 583 w 1485"/>
                    <a:gd name="T41" fmla="*/ 47 h 71"/>
                    <a:gd name="T42" fmla="*/ 601 w 1485"/>
                    <a:gd name="T43" fmla="*/ 46 h 71"/>
                    <a:gd name="T44" fmla="*/ 637 w 1485"/>
                    <a:gd name="T45" fmla="*/ 36 h 71"/>
                    <a:gd name="T46" fmla="*/ 691 w 1485"/>
                    <a:gd name="T47" fmla="*/ 34 h 71"/>
                    <a:gd name="T48" fmla="*/ 691 w 1485"/>
                    <a:gd name="T49" fmla="*/ 34 h 71"/>
                    <a:gd name="T50" fmla="*/ 727 w 1485"/>
                    <a:gd name="T51" fmla="*/ 40 h 71"/>
                    <a:gd name="T52" fmla="*/ 745 w 1485"/>
                    <a:gd name="T53" fmla="*/ 40 h 71"/>
                    <a:gd name="T54" fmla="*/ 781 w 1485"/>
                    <a:gd name="T55" fmla="*/ 29 h 71"/>
                    <a:gd name="T56" fmla="*/ 835 w 1485"/>
                    <a:gd name="T57" fmla="*/ 27 h 71"/>
                    <a:gd name="T58" fmla="*/ 835 w 1485"/>
                    <a:gd name="T59" fmla="*/ 27 h 71"/>
                    <a:gd name="T60" fmla="*/ 871 w 1485"/>
                    <a:gd name="T61" fmla="*/ 35 h 71"/>
                    <a:gd name="T62" fmla="*/ 889 w 1485"/>
                    <a:gd name="T63" fmla="*/ 34 h 71"/>
                    <a:gd name="T64" fmla="*/ 926 w 1485"/>
                    <a:gd name="T65" fmla="*/ 23 h 71"/>
                    <a:gd name="T66" fmla="*/ 980 w 1485"/>
                    <a:gd name="T67" fmla="*/ 21 h 71"/>
                    <a:gd name="T68" fmla="*/ 980 w 1485"/>
                    <a:gd name="T69" fmla="*/ 21 h 71"/>
                    <a:gd name="T70" fmla="*/ 1016 w 1485"/>
                    <a:gd name="T71" fmla="*/ 29 h 71"/>
                    <a:gd name="T72" fmla="*/ 1034 w 1485"/>
                    <a:gd name="T73" fmla="*/ 28 h 71"/>
                    <a:gd name="T74" fmla="*/ 1070 w 1485"/>
                    <a:gd name="T75" fmla="*/ 18 h 71"/>
                    <a:gd name="T76" fmla="*/ 1124 w 1485"/>
                    <a:gd name="T77" fmla="*/ 16 h 71"/>
                    <a:gd name="T78" fmla="*/ 1124 w 1485"/>
                    <a:gd name="T79" fmla="*/ 16 h 71"/>
                    <a:gd name="T80" fmla="*/ 1160 w 1485"/>
                    <a:gd name="T81" fmla="*/ 22 h 71"/>
                    <a:gd name="T82" fmla="*/ 1178 w 1485"/>
                    <a:gd name="T83" fmla="*/ 22 h 71"/>
                    <a:gd name="T84" fmla="*/ 1214 w 1485"/>
                    <a:gd name="T85" fmla="*/ 11 h 71"/>
                    <a:gd name="T86" fmla="*/ 1269 w 1485"/>
                    <a:gd name="T87" fmla="*/ 9 h 71"/>
                    <a:gd name="T88" fmla="*/ 1269 w 1485"/>
                    <a:gd name="T89" fmla="*/ 9 h 71"/>
                    <a:gd name="T90" fmla="*/ 1305 w 1485"/>
                    <a:gd name="T91" fmla="*/ 17 h 71"/>
                    <a:gd name="T92" fmla="*/ 1323 w 1485"/>
                    <a:gd name="T93" fmla="*/ 16 h 71"/>
                    <a:gd name="T94" fmla="*/ 1359 w 1485"/>
                    <a:gd name="T95" fmla="*/ 5 h 71"/>
                    <a:gd name="T96" fmla="*/ 1413 w 1485"/>
                    <a:gd name="T97" fmla="*/ 3 h 71"/>
                    <a:gd name="T98" fmla="*/ 1413 w 1485"/>
                    <a:gd name="T99" fmla="*/ 3 h 71"/>
                    <a:gd name="T100" fmla="*/ 1449 w 1485"/>
                    <a:gd name="T101" fmla="*/ 11 h 71"/>
                    <a:gd name="T102" fmla="*/ 1467 w 1485"/>
                    <a:gd name="T103" fmla="*/ 1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5" h="71">
                      <a:moveTo>
                        <a:pt x="6" y="62"/>
                      </a:moveTo>
                      <a:lnTo>
                        <a:pt x="0" y="62"/>
                      </a:lnTo>
                      <a:lnTo>
                        <a:pt x="0" y="71"/>
                      </a:lnTo>
                      <a:lnTo>
                        <a:pt x="6" y="71"/>
                      </a:lnTo>
                      <a:lnTo>
                        <a:pt x="6" y="62"/>
                      </a:lnTo>
                      <a:close/>
                      <a:moveTo>
                        <a:pt x="42" y="60"/>
                      </a:moveTo>
                      <a:lnTo>
                        <a:pt x="24" y="61"/>
                      </a:lnTo>
                      <a:lnTo>
                        <a:pt x="24" y="70"/>
                      </a:lnTo>
                      <a:lnTo>
                        <a:pt x="42" y="69"/>
                      </a:lnTo>
                      <a:lnTo>
                        <a:pt x="42" y="60"/>
                      </a:lnTo>
                      <a:close/>
                      <a:moveTo>
                        <a:pt x="78" y="58"/>
                      </a:moveTo>
                      <a:lnTo>
                        <a:pt x="60" y="60"/>
                      </a:lnTo>
                      <a:lnTo>
                        <a:pt x="60" y="69"/>
                      </a:lnTo>
                      <a:lnTo>
                        <a:pt x="78" y="68"/>
                      </a:lnTo>
                      <a:lnTo>
                        <a:pt x="78" y="58"/>
                      </a:lnTo>
                      <a:close/>
                      <a:moveTo>
                        <a:pt x="113" y="57"/>
                      </a:moveTo>
                      <a:lnTo>
                        <a:pt x="96" y="57"/>
                      </a:lnTo>
                      <a:lnTo>
                        <a:pt x="96" y="66"/>
                      </a:lnTo>
                      <a:lnTo>
                        <a:pt x="114" y="66"/>
                      </a:lnTo>
                      <a:lnTo>
                        <a:pt x="113" y="57"/>
                      </a:lnTo>
                      <a:close/>
                      <a:moveTo>
                        <a:pt x="149" y="56"/>
                      </a:moveTo>
                      <a:lnTo>
                        <a:pt x="131" y="56"/>
                      </a:lnTo>
                      <a:lnTo>
                        <a:pt x="132" y="65"/>
                      </a:lnTo>
                      <a:lnTo>
                        <a:pt x="151" y="64"/>
                      </a:lnTo>
                      <a:lnTo>
                        <a:pt x="149" y="56"/>
                      </a:lnTo>
                      <a:close/>
                      <a:moveTo>
                        <a:pt x="186" y="54"/>
                      </a:moveTo>
                      <a:lnTo>
                        <a:pt x="167" y="55"/>
                      </a:lnTo>
                      <a:lnTo>
                        <a:pt x="169" y="64"/>
                      </a:lnTo>
                      <a:lnTo>
                        <a:pt x="187" y="63"/>
                      </a:lnTo>
                      <a:lnTo>
                        <a:pt x="186" y="54"/>
                      </a:lnTo>
                      <a:close/>
                      <a:moveTo>
                        <a:pt x="222" y="53"/>
                      </a:moveTo>
                      <a:lnTo>
                        <a:pt x="204" y="54"/>
                      </a:lnTo>
                      <a:lnTo>
                        <a:pt x="205" y="63"/>
                      </a:lnTo>
                      <a:lnTo>
                        <a:pt x="223" y="62"/>
                      </a:lnTo>
                      <a:lnTo>
                        <a:pt x="222" y="53"/>
                      </a:lnTo>
                      <a:close/>
                      <a:moveTo>
                        <a:pt x="258" y="52"/>
                      </a:moveTo>
                      <a:lnTo>
                        <a:pt x="240" y="52"/>
                      </a:lnTo>
                      <a:lnTo>
                        <a:pt x="241" y="61"/>
                      </a:lnTo>
                      <a:lnTo>
                        <a:pt x="259" y="61"/>
                      </a:lnTo>
                      <a:lnTo>
                        <a:pt x="258" y="52"/>
                      </a:lnTo>
                      <a:close/>
                      <a:moveTo>
                        <a:pt x="294" y="49"/>
                      </a:moveTo>
                      <a:lnTo>
                        <a:pt x="276" y="51"/>
                      </a:lnTo>
                      <a:lnTo>
                        <a:pt x="277" y="60"/>
                      </a:lnTo>
                      <a:lnTo>
                        <a:pt x="295" y="58"/>
                      </a:lnTo>
                      <a:lnTo>
                        <a:pt x="294" y="49"/>
                      </a:lnTo>
                      <a:close/>
                      <a:moveTo>
                        <a:pt x="330" y="48"/>
                      </a:moveTo>
                      <a:lnTo>
                        <a:pt x="312" y="49"/>
                      </a:lnTo>
                      <a:lnTo>
                        <a:pt x="313" y="58"/>
                      </a:lnTo>
                      <a:lnTo>
                        <a:pt x="331" y="57"/>
                      </a:lnTo>
                      <a:lnTo>
                        <a:pt x="330" y="48"/>
                      </a:lnTo>
                      <a:close/>
                      <a:moveTo>
                        <a:pt x="366" y="47"/>
                      </a:moveTo>
                      <a:lnTo>
                        <a:pt x="348" y="47"/>
                      </a:lnTo>
                      <a:lnTo>
                        <a:pt x="349" y="56"/>
                      </a:lnTo>
                      <a:lnTo>
                        <a:pt x="367" y="56"/>
                      </a:lnTo>
                      <a:lnTo>
                        <a:pt x="366" y="47"/>
                      </a:lnTo>
                      <a:close/>
                      <a:moveTo>
                        <a:pt x="402" y="45"/>
                      </a:moveTo>
                      <a:lnTo>
                        <a:pt x="384" y="46"/>
                      </a:lnTo>
                      <a:lnTo>
                        <a:pt x="385" y="55"/>
                      </a:lnTo>
                      <a:lnTo>
                        <a:pt x="403" y="54"/>
                      </a:lnTo>
                      <a:lnTo>
                        <a:pt x="402" y="45"/>
                      </a:lnTo>
                      <a:close/>
                      <a:moveTo>
                        <a:pt x="438" y="44"/>
                      </a:moveTo>
                      <a:lnTo>
                        <a:pt x="420" y="45"/>
                      </a:lnTo>
                      <a:lnTo>
                        <a:pt x="421" y="54"/>
                      </a:lnTo>
                      <a:lnTo>
                        <a:pt x="439" y="53"/>
                      </a:lnTo>
                      <a:lnTo>
                        <a:pt x="438" y="44"/>
                      </a:lnTo>
                      <a:close/>
                      <a:moveTo>
                        <a:pt x="474" y="43"/>
                      </a:moveTo>
                      <a:lnTo>
                        <a:pt x="456" y="43"/>
                      </a:lnTo>
                      <a:lnTo>
                        <a:pt x="457" y="52"/>
                      </a:lnTo>
                      <a:lnTo>
                        <a:pt x="475" y="52"/>
                      </a:lnTo>
                      <a:lnTo>
                        <a:pt x="474" y="43"/>
                      </a:lnTo>
                      <a:close/>
                      <a:moveTo>
                        <a:pt x="510" y="40"/>
                      </a:moveTo>
                      <a:lnTo>
                        <a:pt x="492" y="42"/>
                      </a:lnTo>
                      <a:lnTo>
                        <a:pt x="494" y="51"/>
                      </a:lnTo>
                      <a:lnTo>
                        <a:pt x="512" y="49"/>
                      </a:lnTo>
                      <a:lnTo>
                        <a:pt x="510" y="40"/>
                      </a:lnTo>
                      <a:close/>
                      <a:moveTo>
                        <a:pt x="547" y="39"/>
                      </a:moveTo>
                      <a:lnTo>
                        <a:pt x="528" y="40"/>
                      </a:lnTo>
                      <a:lnTo>
                        <a:pt x="530" y="49"/>
                      </a:lnTo>
                      <a:lnTo>
                        <a:pt x="547" y="48"/>
                      </a:lnTo>
                      <a:lnTo>
                        <a:pt x="547" y="39"/>
                      </a:lnTo>
                      <a:close/>
                      <a:moveTo>
                        <a:pt x="583" y="38"/>
                      </a:moveTo>
                      <a:lnTo>
                        <a:pt x="565" y="38"/>
                      </a:lnTo>
                      <a:lnTo>
                        <a:pt x="565" y="47"/>
                      </a:lnTo>
                      <a:lnTo>
                        <a:pt x="583" y="47"/>
                      </a:lnTo>
                      <a:lnTo>
                        <a:pt x="583" y="38"/>
                      </a:lnTo>
                      <a:close/>
                      <a:moveTo>
                        <a:pt x="619" y="36"/>
                      </a:moveTo>
                      <a:lnTo>
                        <a:pt x="601" y="37"/>
                      </a:lnTo>
                      <a:lnTo>
                        <a:pt x="601" y="46"/>
                      </a:lnTo>
                      <a:lnTo>
                        <a:pt x="619" y="45"/>
                      </a:lnTo>
                      <a:lnTo>
                        <a:pt x="619" y="36"/>
                      </a:lnTo>
                      <a:close/>
                      <a:moveTo>
                        <a:pt x="655" y="35"/>
                      </a:moveTo>
                      <a:lnTo>
                        <a:pt x="637" y="36"/>
                      </a:lnTo>
                      <a:lnTo>
                        <a:pt x="637" y="45"/>
                      </a:lnTo>
                      <a:lnTo>
                        <a:pt x="655" y="44"/>
                      </a:lnTo>
                      <a:lnTo>
                        <a:pt x="655" y="35"/>
                      </a:lnTo>
                      <a:close/>
                      <a:moveTo>
                        <a:pt x="691" y="34"/>
                      </a:moveTo>
                      <a:lnTo>
                        <a:pt x="673" y="34"/>
                      </a:lnTo>
                      <a:lnTo>
                        <a:pt x="673" y="43"/>
                      </a:lnTo>
                      <a:lnTo>
                        <a:pt x="691" y="43"/>
                      </a:lnTo>
                      <a:lnTo>
                        <a:pt x="691" y="34"/>
                      </a:lnTo>
                      <a:close/>
                      <a:moveTo>
                        <a:pt x="727" y="31"/>
                      </a:moveTo>
                      <a:lnTo>
                        <a:pt x="709" y="33"/>
                      </a:lnTo>
                      <a:lnTo>
                        <a:pt x="709" y="42"/>
                      </a:lnTo>
                      <a:lnTo>
                        <a:pt x="727" y="40"/>
                      </a:lnTo>
                      <a:lnTo>
                        <a:pt x="727" y="31"/>
                      </a:lnTo>
                      <a:close/>
                      <a:moveTo>
                        <a:pt x="763" y="30"/>
                      </a:moveTo>
                      <a:lnTo>
                        <a:pt x="745" y="31"/>
                      </a:lnTo>
                      <a:lnTo>
                        <a:pt x="745" y="40"/>
                      </a:lnTo>
                      <a:lnTo>
                        <a:pt x="763" y="39"/>
                      </a:lnTo>
                      <a:lnTo>
                        <a:pt x="763" y="30"/>
                      </a:lnTo>
                      <a:close/>
                      <a:moveTo>
                        <a:pt x="799" y="29"/>
                      </a:moveTo>
                      <a:lnTo>
                        <a:pt x="781" y="29"/>
                      </a:lnTo>
                      <a:lnTo>
                        <a:pt x="781" y="38"/>
                      </a:lnTo>
                      <a:lnTo>
                        <a:pt x="799" y="38"/>
                      </a:lnTo>
                      <a:lnTo>
                        <a:pt x="799" y="29"/>
                      </a:lnTo>
                      <a:close/>
                      <a:moveTo>
                        <a:pt x="835" y="27"/>
                      </a:moveTo>
                      <a:lnTo>
                        <a:pt x="817" y="28"/>
                      </a:lnTo>
                      <a:lnTo>
                        <a:pt x="817" y="37"/>
                      </a:lnTo>
                      <a:lnTo>
                        <a:pt x="835" y="36"/>
                      </a:lnTo>
                      <a:lnTo>
                        <a:pt x="835" y="27"/>
                      </a:lnTo>
                      <a:close/>
                      <a:moveTo>
                        <a:pt x="871" y="26"/>
                      </a:moveTo>
                      <a:lnTo>
                        <a:pt x="853" y="27"/>
                      </a:lnTo>
                      <a:lnTo>
                        <a:pt x="853" y="36"/>
                      </a:lnTo>
                      <a:lnTo>
                        <a:pt x="871" y="35"/>
                      </a:lnTo>
                      <a:lnTo>
                        <a:pt x="871" y="26"/>
                      </a:lnTo>
                      <a:close/>
                      <a:moveTo>
                        <a:pt x="908" y="25"/>
                      </a:moveTo>
                      <a:lnTo>
                        <a:pt x="889" y="25"/>
                      </a:lnTo>
                      <a:lnTo>
                        <a:pt x="889" y="34"/>
                      </a:lnTo>
                      <a:lnTo>
                        <a:pt x="908" y="34"/>
                      </a:lnTo>
                      <a:lnTo>
                        <a:pt x="908" y="25"/>
                      </a:lnTo>
                      <a:close/>
                      <a:moveTo>
                        <a:pt x="944" y="22"/>
                      </a:moveTo>
                      <a:lnTo>
                        <a:pt x="926" y="23"/>
                      </a:lnTo>
                      <a:lnTo>
                        <a:pt x="926" y="33"/>
                      </a:lnTo>
                      <a:lnTo>
                        <a:pt x="944" y="31"/>
                      </a:lnTo>
                      <a:lnTo>
                        <a:pt x="944" y="22"/>
                      </a:lnTo>
                      <a:close/>
                      <a:moveTo>
                        <a:pt x="980" y="21"/>
                      </a:moveTo>
                      <a:lnTo>
                        <a:pt x="962" y="22"/>
                      </a:lnTo>
                      <a:lnTo>
                        <a:pt x="962" y="31"/>
                      </a:lnTo>
                      <a:lnTo>
                        <a:pt x="980" y="30"/>
                      </a:lnTo>
                      <a:lnTo>
                        <a:pt x="980" y="21"/>
                      </a:lnTo>
                      <a:close/>
                      <a:moveTo>
                        <a:pt x="1016" y="20"/>
                      </a:moveTo>
                      <a:lnTo>
                        <a:pt x="998" y="20"/>
                      </a:lnTo>
                      <a:lnTo>
                        <a:pt x="998" y="29"/>
                      </a:lnTo>
                      <a:lnTo>
                        <a:pt x="1016" y="29"/>
                      </a:lnTo>
                      <a:lnTo>
                        <a:pt x="1016" y="20"/>
                      </a:lnTo>
                      <a:close/>
                      <a:moveTo>
                        <a:pt x="1052" y="18"/>
                      </a:moveTo>
                      <a:lnTo>
                        <a:pt x="1034" y="19"/>
                      </a:lnTo>
                      <a:lnTo>
                        <a:pt x="1034" y="28"/>
                      </a:lnTo>
                      <a:lnTo>
                        <a:pt x="1052" y="27"/>
                      </a:lnTo>
                      <a:lnTo>
                        <a:pt x="1052" y="18"/>
                      </a:lnTo>
                      <a:close/>
                      <a:moveTo>
                        <a:pt x="1088" y="17"/>
                      </a:moveTo>
                      <a:lnTo>
                        <a:pt x="1070" y="18"/>
                      </a:lnTo>
                      <a:lnTo>
                        <a:pt x="1070" y="27"/>
                      </a:lnTo>
                      <a:lnTo>
                        <a:pt x="1088" y="26"/>
                      </a:lnTo>
                      <a:lnTo>
                        <a:pt x="1088" y="17"/>
                      </a:lnTo>
                      <a:close/>
                      <a:moveTo>
                        <a:pt x="1124" y="16"/>
                      </a:moveTo>
                      <a:lnTo>
                        <a:pt x="1106" y="16"/>
                      </a:lnTo>
                      <a:lnTo>
                        <a:pt x="1106" y="25"/>
                      </a:lnTo>
                      <a:lnTo>
                        <a:pt x="1124" y="25"/>
                      </a:lnTo>
                      <a:lnTo>
                        <a:pt x="1124" y="16"/>
                      </a:lnTo>
                      <a:close/>
                      <a:moveTo>
                        <a:pt x="1160" y="13"/>
                      </a:moveTo>
                      <a:lnTo>
                        <a:pt x="1142" y="14"/>
                      </a:lnTo>
                      <a:lnTo>
                        <a:pt x="1142" y="23"/>
                      </a:lnTo>
                      <a:lnTo>
                        <a:pt x="1160" y="22"/>
                      </a:lnTo>
                      <a:lnTo>
                        <a:pt x="1160" y="13"/>
                      </a:lnTo>
                      <a:close/>
                      <a:moveTo>
                        <a:pt x="1196" y="12"/>
                      </a:moveTo>
                      <a:lnTo>
                        <a:pt x="1178" y="13"/>
                      </a:lnTo>
                      <a:lnTo>
                        <a:pt x="1178" y="22"/>
                      </a:lnTo>
                      <a:lnTo>
                        <a:pt x="1196" y="21"/>
                      </a:lnTo>
                      <a:lnTo>
                        <a:pt x="1196" y="12"/>
                      </a:lnTo>
                      <a:close/>
                      <a:moveTo>
                        <a:pt x="1232" y="11"/>
                      </a:moveTo>
                      <a:lnTo>
                        <a:pt x="1214" y="11"/>
                      </a:lnTo>
                      <a:lnTo>
                        <a:pt x="1214" y="20"/>
                      </a:lnTo>
                      <a:lnTo>
                        <a:pt x="1232" y="20"/>
                      </a:lnTo>
                      <a:lnTo>
                        <a:pt x="1232" y="11"/>
                      </a:lnTo>
                      <a:close/>
                      <a:moveTo>
                        <a:pt x="1269" y="9"/>
                      </a:moveTo>
                      <a:lnTo>
                        <a:pt x="1251" y="10"/>
                      </a:lnTo>
                      <a:lnTo>
                        <a:pt x="1251" y="19"/>
                      </a:lnTo>
                      <a:lnTo>
                        <a:pt x="1269" y="18"/>
                      </a:lnTo>
                      <a:lnTo>
                        <a:pt x="1269" y="9"/>
                      </a:lnTo>
                      <a:close/>
                      <a:moveTo>
                        <a:pt x="1305" y="8"/>
                      </a:moveTo>
                      <a:lnTo>
                        <a:pt x="1287" y="9"/>
                      </a:lnTo>
                      <a:lnTo>
                        <a:pt x="1287" y="18"/>
                      </a:lnTo>
                      <a:lnTo>
                        <a:pt x="1305" y="17"/>
                      </a:lnTo>
                      <a:lnTo>
                        <a:pt x="1305" y="8"/>
                      </a:lnTo>
                      <a:close/>
                      <a:moveTo>
                        <a:pt x="1341" y="7"/>
                      </a:moveTo>
                      <a:lnTo>
                        <a:pt x="1323" y="7"/>
                      </a:lnTo>
                      <a:lnTo>
                        <a:pt x="1323" y="16"/>
                      </a:lnTo>
                      <a:lnTo>
                        <a:pt x="1341" y="16"/>
                      </a:lnTo>
                      <a:lnTo>
                        <a:pt x="1341" y="7"/>
                      </a:lnTo>
                      <a:close/>
                      <a:moveTo>
                        <a:pt x="1377" y="4"/>
                      </a:moveTo>
                      <a:lnTo>
                        <a:pt x="1359" y="5"/>
                      </a:lnTo>
                      <a:lnTo>
                        <a:pt x="1359" y="14"/>
                      </a:lnTo>
                      <a:lnTo>
                        <a:pt x="1377" y="13"/>
                      </a:lnTo>
                      <a:lnTo>
                        <a:pt x="1377" y="4"/>
                      </a:lnTo>
                      <a:close/>
                      <a:moveTo>
                        <a:pt x="1413" y="3"/>
                      </a:moveTo>
                      <a:lnTo>
                        <a:pt x="1395" y="4"/>
                      </a:lnTo>
                      <a:lnTo>
                        <a:pt x="1395" y="13"/>
                      </a:lnTo>
                      <a:lnTo>
                        <a:pt x="1413" y="12"/>
                      </a:lnTo>
                      <a:lnTo>
                        <a:pt x="1413" y="3"/>
                      </a:lnTo>
                      <a:close/>
                      <a:moveTo>
                        <a:pt x="1448" y="2"/>
                      </a:moveTo>
                      <a:lnTo>
                        <a:pt x="1430" y="2"/>
                      </a:lnTo>
                      <a:lnTo>
                        <a:pt x="1431" y="11"/>
                      </a:lnTo>
                      <a:lnTo>
                        <a:pt x="1449" y="11"/>
                      </a:lnTo>
                      <a:lnTo>
                        <a:pt x="1448" y="2"/>
                      </a:lnTo>
                      <a:close/>
                      <a:moveTo>
                        <a:pt x="1484" y="0"/>
                      </a:moveTo>
                      <a:lnTo>
                        <a:pt x="1466" y="1"/>
                      </a:lnTo>
                      <a:lnTo>
                        <a:pt x="1467" y="10"/>
                      </a:lnTo>
                      <a:lnTo>
                        <a:pt x="1485" y="9"/>
                      </a:lnTo>
                      <a:lnTo>
                        <a:pt x="148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1" name="Freeform 11">
                  <a:extLst>
                    <a:ext uri="{FF2B5EF4-FFF2-40B4-BE49-F238E27FC236}">
                      <a16:creationId xmlns:a16="http://schemas.microsoft.com/office/drawing/2014/main" id="{44BE08CA-0E94-C240-838D-DDD708DC40A8}"/>
                    </a:ext>
                  </a:extLst>
                </p:cNvPr>
                <p:cNvSpPr>
                  <a:spLocks noEditPoints="1"/>
                </p:cNvSpPr>
                <p:nvPr/>
              </p:nvSpPr>
              <p:spPr bwMode="auto">
                <a:xfrm>
                  <a:off x="2541588" y="1449388"/>
                  <a:ext cx="1976438" cy="1474788"/>
                </a:xfrm>
                <a:custGeom>
                  <a:avLst/>
                  <a:gdLst>
                    <a:gd name="T0" fmla="*/ 14 w 1245"/>
                    <a:gd name="T1" fmla="*/ 11 h 929"/>
                    <a:gd name="T2" fmla="*/ 33 w 1245"/>
                    <a:gd name="T3" fmla="*/ 41 h 929"/>
                    <a:gd name="T4" fmla="*/ 53 w 1245"/>
                    <a:gd name="T5" fmla="*/ 72 h 929"/>
                    <a:gd name="T6" fmla="*/ 73 w 1245"/>
                    <a:gd name="T7" fmla="*/ 102 h 929"/>
                    <a:gd name="T8" fmla="*/ 92 w 1245"/>
                    <a:gd name="T9" fmla="*/ 133 h 929"/>
                    <a:gd name="T10" fmla="*/ 112 w 1245"/>
                    <a:gd name="T11" fmla="*/ 163 h 929"/>
                    <a:gd name="T12" fmla="*/ 132 w 1245"/>
                    <a:gd name="T13" fmla="*/ 193 h 929"/>
                    <a:gd name="T14" fmla="*/ 151 w 1245"/>
                    <a:gd name="T15" fmla="*/ 223 h 929"/>
                    <a:gd name="T16" fmla="*/ 171 w 1245"/>
                    <a:gd name="T17" fmla="*/ 253 h 929"/>
                    <a:gd name="T18" fmla="*/ 190 w 1245"/>
                    <a:gd name="T19" fmla="*/ 284 h 929"/>
                    <a:gd name="T20" fmla="*/ 209 w 1245"/>
                    <a:gd name="T21" fmla="*/ 314 h 929"/>
                    <a:gd name="T22" fmla="*/ 230 w 1245"/>
                    <a:gd name="T23" fmla="*/ 345 h 929"/>
                    <a:gd name="T24" fmla="*/ 249 w 1245"/>
                    <a:gd name="T25" fmla="*/ 375 h 929"/>
                    <a:gd name="T26" fmla="*/ 269 w 1245"/>
                    <a:gd name="T27" fmla="*/ 406 h 929"/>
                    <a:gd name="T28" fmla="*/ 288 w 1245"/>
                    <a:gd name="T29" fmla="*/ 435 h 929"/>
                    <a:gd name="T30" fmla="*/ 308 w 1245"/>
                    <a:gd name="T31" fmla="*/ 465 h 929"/>
                    <a:gd name="T32" fmla="*/ 328 w 1245"/>
                    <a:gd name="T33" fmla="*/ 496 h 929"/>
                    <a:gd name="T34" fmla="*/ 347 w 1245"/>
                    <a:gd name="T35" fmla="*/ 526 h 929"/>
                    <a:gd name="T36" fmla="*/ 367 w 1245"/>
                    <a:gd name="T37" fmla="*/ 557 h 929"/>
                    <a:gd name="T38" fmla="*/ 387 w 1245"/>
                    <a:gd name="T39" fmla="*/ 587 h 929"/>
                    <a:gd name="T40" fmla="*/ 406 w 1245"/>
                    <a:gd name="T41" fmla="*/ 618 h 929"/>
                    <a:gd name="T42" fmla="*/ 426 w 1245"/>
                    <a:gd name="T43" fmla="*/ 647 h 929"/>
                    <a:gd name="T44" fmla="*/ 445 w 1245"/>
                    <a:gd name="T45" fmla="*/ 678 h 929"/>
                    <a:gd name="T46" fmla="*/ 464 w 1245"/>
                    <a:gd name="T47" fmla="*/ 708 h 929"/>
                    <a:gd name="T48" fmla="*/ 485 w 1245"/>
                    <a:gd name="T49" fmla="*/ 739 h 929"/>
                    <a:gd name="T50" fmla="*/ 504 w 1245"/>
                    <a:gd name="T51" fmla="*/ 769 h 929"/>
                    <a:gd name="T52" fmla="*/ 524 w 1245"/>
                    <a:gd name="T53" fmla="*/ 799 h 929"/>
                    <a:gd name="T54" fmla="*/ 543 w 1245"/>
                    <a:gd name="T55" fmla="*/ 830 h 929"/>
                    <a:gd name="T56" fmla="*/ 563 w 1245"/>
                    <a:gd name="T57" fmla="*/ 860 h 929"/>
                    <a:gd name="T58" fmla="*/ 583 w 1245"/>
                    <a:gd name="T59" fmla="*/ 890 h 929"/>
                    <a:gd name="T60" fmla="*/ 592 w 1245"/>
                    <a:gd name="T61" fmla="*/ 906 h 929"/>
                    <a:gd name="T62" fmla="*/ 616 w 1245"/>
                    <a:gd name="T63" fmla="*/ 888 h 929"/>
                    <a:gd name="T64" fmla="*/ 636 w 1245"/>
                    <a:gd name="T65" fmla="*/ 858 h 929"/>
                    <a:gd name="T66" fmla="*/ 657 w 1245"/>
                    <a:gd name="T67" fmla="*/ 829 h 929"/>
                    <a:gd name="T68" fmla="*/ 678 w 1245"/>
                    <a:gd name="T69" fmla="*/ 799 h 929"/>
                    <a:gd name="T70" fmla="*/ 699 w 1245"/>
                    <a:gd name="T71" fmla="*/ 769 h 929"/>
                    <a:gd name="T72" fmla="*/ 719 w 1245"/>
                    <a:gd name="T73" fmla="*/ 740 h 929"/>
                    <a:gd name="T74" fmla="*/ 740 w 1245"/>
                    <a:gd name="T75" fmla="*/ 710 h 929"/>
                    <a:gd name="T76" fmla="*/ 761 w 1245"/>
                    <a:gd name="T77" fmla="*/ 681 h 929"/>
                    <a:gd name="T78" fmla="*/ 781 w 1245"/>
                    <a:gd name="T79" fmla="*/ 652 h 929"/>
                    <a:gd name="T80" fmla="*/ 802 w 1245"/>
                    <a:gd name="T81" fmla="*/ 621 h 929"/>
                    <a:gd name="T82" fmla="*/ 823 w 1245"/>
                    <a:gd name="T83" fmla="*/ 592 h 929"/>
                    <a:gd name="T84" fmla="*/ 843 w 1245"/>
                    <a:gd name="T85" fmla="*/ 562 h 929"/>
                    <a:gd name="T86" fmla="*/ 865 w 1245"/>
                    <a:gd name="T87" fmla="*/ 533 h 929"/>
                    <a:gd name="T88" fmla="*/ 885 w 1245"/>
                    <a:gd name="T89" fmla="*/ 504 h 929"/>
                    <a:gd name="T90" fmla="*/ 905 w 1245"/>
                    <a:gd name="T91" fmla="*/ 473 h 929"/>
                    <a:gd name="T92" fmla="*/ 927 w 1245"/>
                    <a:gd name="T93" fmla="*/ 444 h 929"/>
                    <a:gd name="T94" fmla="*/ 947 w 1245"/>
                    <a:gd name="T95" fmla="*/ 415 h 929"/>
                    <a:gd name="T96" fmla="*/ 968 w 1245"/>
                    <a:gd name="T97" fmla="*/ 385 h 929"/>
                    <a:gd name="T98" fmla="*/ 989 w 1245"/>
                    <a:gd name="T99" fmla="*/ 356 h 929"/>
                    <a:gd name="T100" fmla="*/ 1009 w 1245"/>
                    <a:gd name="T101" fmla="*/ 325 h 929"/>
                    <a:gd name="T102" fmla="*/ 1031 w 1245"/>
                    <a:gd name="T103" fmla="*/ 296 h 929"/>
                    <a:gd name="T104" fmla="*/ 1051 w 1245"/>
                    <a:gd name="T105" fmla="*/ 267 h 929"/>
                    <a:gd name="T106" fmla="*/ 1071 w 1245"/>
                    <a:gd name="T107" fmla="*/ 237 h 929"/>
                    <a:gd name="T108" fmla="*/ 1093 w 1245"/>
                    <a:gd name="T109" fmla="*/ 208 h 929"/>
                    <a:gd name="T110" fmla="*/ 1113 w 1245"/>
                    <a:gd name="T111" fmla="*/ 178 h 929"/>
                    <a:gd name="T112" fmla="*/ 1135 w 1245"/>
                    <a:gd name="T113" fmla="*/ 148 h 929"/>
                    <a:gd name="T114" fmla="*/ 1155 w 1245"/>
                    <a:gd name="T115" fmla="*/ 119 h 929"/>
                    <a:gd name="T116" fmla="*/ 1175 w 1245"/>
                    <a:gd name="T117" fmla="*/ 90 h 929"/>
                    <a:gd name="T118" fmla="*/ 1197 w 1245"/>
                    <a:gd name="T119" fmla="*/ 60 h 929"/>
                    <a:gd name="T120" fmla="*/ 1217 w 1245"/>
                    <a:gd name="T121" fmla="*/ 30 h 929"/>
                    <a:gd name="T122" fmla="*/ 1237 w 1245"/>
                    <a:gd name="T123" fmla="*/ 0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5" h="929">
                      <a:moveTo>
                        <a:pt x="14" y="11"/>
                      </a:moveTo>
                      <a:lnTo>
                        <a:pt x="7" y="0"/>
                      </a:lnTo>
                      <a:lnTo>
                        <a:pt x="0" y="6"/>
                      </a:lnTo>
                      <a:lnTo>
                        <a:pt x="6" y="16"/>
                      </a:lnTo>
                      <a:lnTo>
                        <a:pt x="14" y="11"/>
                      </a:lnTo>
                      <a:close/>
                      <a:moveTo>
                        <a:pt x="33" y="41"/>
                      </a:moveTo>
                      <a:lnTo>
                        <a:pt x="23" y="26"/>
                      </a:lnTo>
                      <a:lnTo>
                        <a:pt x="16" y="31"/>
                      </a:lnTo>
                      <a:lnTo>
                        <a:pt x="26" y="47"/>
                      </a:lnTo>
                      <a:lnTo>
                        <a:pt x="33" y="41"/>
                      </a:lnTo>
                      <a:close/>
                      <a:moveTo>
                        <a:pt x="53" y="72"/>
                      </a:moveTo>
                      <a:lnTo>
                        <a:pt x="44" y="57"/>
                      </a:lnTo>
                      <a:lnTo>
                        <a:pt x="36" y="61"/>
                      </a:lnTo>
                      <a:lnTo>
                        <a:pt x="46" y="76"/>
                      </a:lnTo>
                      <a:lnTo>
                        <a:pt x="53" y="72"/>
                      </a:lnTo>
                      <a:close/>
                      <a:moveTo>
                        <a:pt x="73" y="102"/>
                      </a:moveTo>
                      <a:lnTo>
                        <a:pt x="63" y="86"/>
                      </a:lnTo>
                      <a:lnTo>
                        <a:pt x="55" y="92"/>
                      </a:lnTo>
                      <a:lnTo>
                        <a:pt x="65" y="107"/>
                      </a:lnTo>
                      <a:lnTo>
                        <a:pt x="73" y="102"/>
                      </a:lnTo>
                      <a:close/>
                      <a:moveTo>
                        <a:pt x="92" y="133"/>
                      </a:moveTo>
                      <a:lnTo>
                        <a:pt x="82" y="117"/>
                      </a:lnTo>
                      <a:lnTo>
                        <a:pt x="75" y="122"/>
                      </a:lnTo>
                      <a:lnTo>
                        <a:pt x="84" y="137"/>
                      </a:lnTo>
                      <a:lnTo>
                        <a:pt x="92" y="133"/>
                      </a:lnTo>
                      <a:close/>
                      <a:moveTo>
                        <a:pt x="112" y="163"/>
                      </a:moveTo>
                      <a:lnTo>
                        <a:pt x="102" y="147"/>
                      </a:lnTo>
                      <a:lnTo>
                        <a:pt x="94" y="153"/>
                      </a:lnTo>
                      <a:lnTo>
                        <a:pt x="104" y="167"/>
                      </a:lnTo>
                      <a:lnTo>
                        <a:pt x="112" y="163"/>
                      </a:lnTo>
                      <a:close/>
                      <a:moveTo>
                        <a:pt x="132" y="193"/>
                      </a:moveTo>
                      <a:lnTo>
                        <a:pt x="121" y="178"/>
                      </a:lnTo>
                      <a:lnTo>
                        <a:pt x="115" y="182"/>
                      </a:lnTo>
                      <a:lnTo>
                        <a:pt x="124" y="198"/>
                      </a:lnTo>
                      <a:lnTo>
                        <a:pt x="132" y="193"/>
                      </a:lnTo>
                      <a:close/>
                      <a:moveTo>
                        <a:pt x="151" y="223"/>
                      </a:moveTo>
                      <a:lnTo>
                        <a:pt x="142" y="208"/>
                      </a:lnTo>
                      <a:lnTo>
                        <a:pt x="134" y="213"/>
                      </a:lnTo>
                      <a:lnTo>
                        <a:pt x="144" y="228"/>
                      </a:lnTo>
                      <a:lnTo>
                        <a:pt x="151" y="223"/>
                      </a:lnTo>
                      <a:close/>
                      <a:moveTo>
                        <a:pt x="171" y="253"/>
                      </a:moveTo>
                      <a:lnTo>
                        <a:pt x="161" y="239"/>
                      </a:lnTo>
                      <a:lnTo>
                        <a:pt x="153" y="243"/>
                      </a:lnTo>
                      <a:lnTo>
                        <a:pt x="163" y="259"/>
                      </a:lnTo>
                      <a:lnTo>
                        <a:pt x="171" y="253"/>
                      </a:lnTo>
                      <a:close/>
                      <a:moveTo>
                        <a:pt x="190" y="284"/>
                      </a:moveTo>
                      <a:lnTo>
                        <a:pt x="180" y="269"/>
                      </a:lnTo>
                      <a:lnTo>
                        <a:pt x="173" y="274"/>
                      </a:lnTo>
                      <a:lnTo>
                        <a:pt x="182" y="288"/>
                      </a:lnTo>
                      <a:lnTo>
                        <a:pt x="190" y="284"/>
                      </a:lnTo>
                      <a:close/>
                      <a:moveTo>
                        <a:pt x="209" y="314"/>
                      </a:moveTo>
                      <a:lnTo>
                        <a:pt x="200" y="300"/>
                      </a:lnTo>
                      <a:lnTo>
                        <a:pt x="192" y="304"/>
                      </a:lnTo>
                      <a:lnTo>
                        <a:pt x="203" y="319"/>
                      </a:lnTo>
                      <a:lnTo>
                        <a:pt x="209" y="314"/>
                      </a:lnTo>
                      <a:close/>
                      <a:moveTo>
                        <a:pt x="230" y="345"/>
                      </a:moveTo>
                      <a:lnTo>
                        <a:pt x="220" y="329"/>
                      </a:lnTo>
                      <a:lnTo>
                        <a:pt x="212" y="335"/>
                      </a:lnTo>
                      <a:lnTo>
                        <a:pt x="222" y="349"/>
                      </a:lnTo>
                      <a:lnTo>
                        <a:pt x="230" y="345"/>
                      </a:lnTo>
                      <a:close/>
                      <a:moveTo>
                        <a:pt x="249" y="375"/>
                      </a:moveTo>
                      <a:lnTo>
                        <a:pt x="240" y="359"/>
                      </a:lnTo>
                      <a:lnTo>
                        <a:pt x="232" y="365"/>
                      </a:lnTo>
                      <a:lnTo>
                        <a:pt x="242" y="380"/>
                      </a:lnTo>
                      <a:lnTo>
                        <a:pt x="249" y="375"/>
                      </a:lnTo>
                      <a:close/>
                      <a:moveTo>
                        <a:pt x="269" y="406"/>
                      </a:moveTo>
                      <a:lnTo>
                        <a:pt x="259" y="390"/>
                      </a:lnTo>
                      <a:lnTo>
                        <a:pt x="251" y="394"/>
                      </a:lnTo>
                      <a:lnTo>
                        <a:pt x="261" y="410"/>
                      </a:lnTo>
                      <a:lnTo>
                        <a:pt x="269" y="406"/>
                      </a:lnTo>
                      <a:close/>
                      <a:moveTo>
                        <a:pt x="288" y="435"/>
                      </a:moveTo>
                      <a:lnTo>
                        <a:pt x="278" y="420"/>
                      </a:lnTo>
                      <a:lnTo>
                        <a:pt x="271" y="425"/>
                      </a:lnTo>
                      <a:lnTo>
                        <a:pt x="280" y="441"/>
                      </a:lnTo>
                      <a:lnTo>
                        <a:pt x="288" y="435"/>
                      </a:lnTo>
                      <a:close/>
                      <a:moveTo>
                        <a:pt x="308" y="465"/>
                      </a:moveTo>
                      <a:lnTo>
                        <a:pt x="299" y="451"/>
                      </a:lnTo>
                      <a:lnTo>
                        <a:pt x="291" y="455"/>
                      </a:lnTo>
                      <a:lnTo>
                        <a:pt x="301" y="471"/>
                      </a:lnTo>
                      <a:lnTo>
                        <a:pt x="308" y="465"/>
                      </a:lnTo>
                      <a:close/>
                      <a:moveTo>
                        <a:pt x="328" y="496"/>
                      </a:moveTo>
                      <a:lnTo>
                        <a:pt x="318" y="481"/>
                      </a:lnTo>
                      <a:lnTo>
                        <a:pt x="310" y="486"/>
                      </a:lnTo>
                      <a:lnTo>
                        <a:pt x="320" y="502"/>
                      </a:lnTo>
                      <a:lnTo>
                        <a:pt x="328" y="496"/>
                      </a:lnTo>
                      <a:close/>
                      <a:moveTo>
                        <a:pt x="347" y="526"/>
                      </a:moveTo>
                      <a:lnTo>
                        <a:pt x="337" y="512"/>
                      </a:lnTo>
                      <a:lnTo>
                        <a:pt x="330" y="516"/>
                      </a:lnTo>
                      <a:lnTo>
                        <a:pt x="339" y="531"/>
                      </a:lnTo>
                      <a:lnTo>
                        <a:pt x="347" y="526"/>
                      </a:lnTo>
                      <a:close/>
                      <a:moveTo>
                        <a:pt x="367" y="557"/>
                      </a:moveTo>
                      <a:lnTo>
                        <a:pt x="357" y="541"/>
                      </a:lnTo>
                      <a:lnTo>
                        <a:pt x="349" y="547"/>
                      </a:lnTo>
                      <a:lnTo>
                        <a:pt x="359" y="561"/>
                      </a:lnTo>
                      <a:lnTo>
                        <a:pt x="367" y="557"/>
                      </a:lnTo>
                      <a:close/>
                      <a:moveTo>
                        <a:pt x="387" y="587"/>
                      </a:moveTo>
                      <a:lnTo>
                        <a:pt x="376" y="572"/>
                      </a:lnTo>
                      <a:lnTo>
                        <a:pt x="370" y="577"/>
                      </a:lnTo>
                      <a:lnTo>
                        <a:pt x="379" y="592"/>
                      </a:lnTo>
                      <a:lnTo>
                        <a:pt x="387" y="587"/>
                      </a:lnTo>
                      <a:close/>
                      <a:moveTo>
                        <a:pt x="406" y="618"/>
                      </a:moveTo>
                      <a:lnTo>
                        <a:pt x="397" y="602"/>
                      </a:lnTo>
                      <a:lnTo>
                        <a:pt x="389" y="608"/>
                      </a:lnTo>
                      <a:lnTo>
                        <a:pt x="399" y="622"/>
                      </a:lnTo>
                      <a:lnTo>
                        <a:pt x="406" y="618"/>
                      </a:lnTo>
                      <a:close/>
                      <a:moveTo>
                        <a:pt x="426" y="647"/>
                      </a:moveTo>
                      <a:lnTo>
                        <a:pt x="416" y="632"/>
                      </a:lnTo>
                      <a:lnTo>
                        <a:pt x="408" y="637"/>
                      </a:lnTo>
                      <a:lnTo>
                        <a:pt x="418" y="653"/>
                      </a:lnTo>
                      <a:lnTo>
                        <a:pt x="426" y="647"/>
                      </a:lnTo>
                      <a:close/>
                      <a:moveTo>
                        <a:pt x="445" y="678"/>
                      </a:moveTo>
                      <a:lnTo>
                        <a:pt x="435" y="663"/>
                      </a:lnTo>
                      <a:lnTo>
                        <a:pt x="428" y="667"/>
                      </a:lnTo>
                      <a:lnTo>
                        <a:pt x="437" y="683"/>
                      </a:lnTo>
                      <a:lnTo>
                        <a:pt x="445" y="678"/>
                      </a:lnTo>
                      <a:close/>
                      <a:moveTo>
                        <a:pt x="464" y="708"/>
                      </a:moveTo>
                      <a:lnTo>
                        <a:pt x="455" y="693"/>
                      </a:lnTo>
                      <a:lnTo>
                        <a:pt x="447" y="698"/>
                      </a:lnTo>
                      <a:lnTo>
                        <a:pt x="458" y="714"/>
                      </a:lnTo>
                      <a:lnTo>
                        <a:pt x="464" y="708"/>
                      </a:lnTo>
                      <a:close/>
                      <a:moveTo>
                        <a:pt x="485" y="739"/>
                      </a:moveTo>
                      <a:lnTo>
                        <a:pt x="475" y="724"/>
                      </a:lnTo>
                      <a:lnTo>
                        <a:pt x="467" y="728"/>
                      </a:lnTo>
                      <a:lnTo>
                        <a:pt x="477" y="743"/>
                      </a:lnTo>
                      <a:lnTo>
                        <a:pt x="485" y="739"/>
                      </a:lnTo>
                      <a:close/>
                      <a:moveTo>
                        <a:pt x="504" y="769"/>
                      </a:moveTo>
                      <a:lnTo>
                        <a:pt x="495" y="754"/>
                      </a:lnTo>
                      <a:lnTo>
                        <a:pt x="487" y="759"/>
                      </a:lnTo>
                      <a:lnTo>
                        <a:pt x="497" y="774"/>
                      </a:lnTo>
                      <a:lnTo>
                        <a:pt x="504" y="769"/>
                      </a:lnTo>
                      <a:close/>
                      <a:moveTo>
                        <a:pt x="524" y="799"/>
                      </a:moveTo>
                      <a:lnTo>
                        <a:pt x="514" y="784"/>
                      </a:lnTo>
                      <a:lnTo>
                        <a:pt x="506" y="789"/>
                      </a:lnTo>
                      <a:lnTo>
                        <a:pt x="516" y="804"/>
                      </a:lnTo>
                      <a:lnTo>
                        <a:pt x="524" y="799"/>
                      </a:lnTo>
                      <a:close/>
                      <a:moveTo>
                        <a:pt x="543" y="830"/>
                      </a:moveTo>
                      <a:lnTo>
                        <a:pt x="533" y="814"/>
                      </a:lnTo>
                      <a:lnTo>
                        <a:pt x="526" y="820"/>
                      </a:lnTo>
                      <a:lnTo>
                        <a:pt x="535" y="834"/>
                      </a:lnTo>
                      <a:lnTo>
                        <a:pt x="543" y="830"/>
                      </a:lnTo>
                      <a:close/>
                      <a:moveTo>
                        <a:pt x="563" y="860"/>
                      </a:moveTo>
                      <a:lnTo>
                        <a:pt x="553" y="845"/>
                      </a:lnTo>
                      <a:lnTo>
                        <a:pt x="546" y="849"/>
                      </a:lnTo>
                      <a:lnTo>
                        <a:pt x="556" y="865"/>
                      </a:lnTo>
                      <a:lnTo>
                        <a:pt x="563" y="860"/>
                      </a:lnTo>
                      <a:close/>
                      <a:moveTo>
                        <a:pt x="583" y="890"/>
                      </a:moveTo>
                      <a:lnTo>
                        <a:pt x="573" y="875"/>
                      </a:lnTo>
                      <a:lnTo>
                        <a:pt x="565" y="880"/>
                      </a:lnTo>
                      <a:lnTo>
                        <a:pt x="575" y="895"/>
                      </a:lnTo>
                      <a:lnTo>
                        <a:pt x="583" y="890"/>
                      </a:lnTo>
                      <a:close/>
                      <a:moveTo>
                        <a:pt x="595" y="917"/>
                      </a:moveTo>
                      <a:lnTo>
                        <a:pt x="594" y="919"/>
                      </a:lnTo>
                      <a:lnTo>
                        <a:pt x="597" y="921"/>
                      </a:lnTo>
                      <a:lnTo>
                        <a:pt x="601" y="919"/>
                      </a:lnTo>
                      <a:lnTo>
                        <a:pt x="592" y="906"/>
                      </a:lnTo>
                      <a:lnTo>
                        <a:pt x="585" y="910"/>
                      </a:lnTo>
                      <a:lnTo>
                        <a:pt x="597" y="929"/>
                      </a:lnTo>
                      <a:lnTo>
                        <a:pt x="602" y="923"/>
                      </a:lnTo>
                      <a:lnTo>
                        <a:pt x="595" y="917"/>
                      </a:lnTo>
                      <a:close/>
                      <a:moveTo>
                        <a:pt x="616" y="888"/>
                      </a:moveTo>
                      <a:lnTo>
                        <a:pt x="605" y="902"/>
                      </a:lnTo>
                      <a:lnTo>
                        <a:pt x="612" y="908"/>
                      </a:lnTo>
                      <a:lnTo>
                        <a:pt x="623" y="893"/>
                      </a:lnTo>
                      <a:lnTo>
                        <a:pt x="616" y="888"/>
                      </a:lnTo>
                      <a:close/>
                      <a:moveTo>
                        <a:pt x="636" y="858"/>
                      </a:moveTo>
                      <a:lnTo>
                        <a:pt x="626" y="873"/>
                      </a:lnTo>
                      <a:lnTo>
                        <a:pt x="634" y="878"/>
                      </a:lnTo>
                      <a:lnTo>
                        <a:pt x="644" y="864"/>
                      </a:lnTo>
                      <a:lnTo>
                        <a:pt x="636" y="858"/>
                      </a:lnTo>
                      <a:close/>
                      <a:moveTo>
                        <a:pt x="657" y="829"/>
                      </a:moveTo>
                      <a:lnTo>
                        <a:pt x="647" y="844"/>
                      </a:lnTo>
                      <a:lnTo>
                        <a:pt x="654" y="848"/>
                      </a:lnTo>
                      <a:lnTo>
                        <a:pt x="664" y="833"/>
                      </a:lnTo>
                      <a:lnTo>
                        <a:pt x="657" y="829"/>
                      </a:lnTo>
                      <a:close/>
                      <a:moveTo>
                        <a:pt x="678" y="799"/>
                      </a:moveTo>
                      <a:lnTo>
                        <a:pt x="667" y="814"/>
                      </a:lnTo>
                      <a:lnTo>
                        <a:pt x="674" y="819"/>
                      </a:lnTo>
                      <a:lnTo>
                        <a:pt x="685" y="804"/>
                      </a:lnTo>
                      <a:lnTo>
                        <a:pt x="678" y="799"/>
                      </a:lnTo>
                      <a:close/>
                      <a:moveTo>
                        <a:pt x="699" y="769"/>
                      </a:moveTo>
                      <a:lnTo>
                        <a:pt x="688" y="784"/>
                      </a:lnTo>
                      <a:lnTo>
                        <a:pt x="696" y="789"/>
                      </a:lnTo>
                      <a:lnTo>
                        <a:pt x="706" y="775"/>
                      </a:lnTo>
                      <a:lnTo>
                        <a:pt x="699" y="769"/>
                      </a:lnTo>
                      <a:close/>
                      <a:moveTo>
                        <a:pt x="719" y="740"/>
                      </a:moveTo>
                      <a:lnTo>
                        <a:pt x="709" y="754"/>
                      </a:lnTo>
                      <a:lnTo>
                        <a:pt x="716" y="760"/>
                      </a:lnTo>
                      <a:lnTo>
                        <a:pt x="726" y="745"/>
                      </a:lnTo>
                      <a:lnTo>
                        <a:pt x="719" y="740"/>
                      </a:lnTo>
                      <a:close/>
                      <a:moveTo>
                        <a:pt x="740" y="710"/>
                      </a:moveTo>
                      <a:lnTo>
                        <a:pt x="729" y="725"/>
                      </a:lnTo>
                      <a:lnTo>
                        <a:pt x="737" y="731"/>
                      </a:lnTo>
                      <a:lnTo>
                        <a:pt x="748" y="716"/>
                      </a:lnTo>
                      <a:lnTo>
                        <a:pt x="740" y="710"/>
                      </a:lnTo>
                      <a:close/>
                      <a:moveTo>
                        <a:pt x="761" y="681"/>
                      </a:moveTo>
                      <a:lnTo>
                        <a:pt x="750" y="696"/>
                      </a:lnTo>
                      <a:lnTo>
                        <a:pt x="758" y="700"/>
                      </a:lnTo>
                      <a:lnTo>
                        <a:pt x="768" y="686"/>
                      </a:lnTo>
                      <a:lnTo>
                        <a:pt x="761" y="681"/>
                      </a:lnTo>
                      <a:close/>
                      <a:moveTo>
                        <a:pt x="781" y="652"/>
                      </a:moveTo>
                      <a:lnTo>
                        <a:pt x="771" y="666"/>
                      </a:lnTo>
                      <a:lnTo>
                        <a:pt x="778" y="671"/>
                      </a:lnTo>
                      <a:lnTo>
                        <a:pt x="789" y="656"/>
                      </a:lnTo>
                      <a:lnTo>
                        <a:pt x="781" y="652"/>
                      </a:lnTo>
                      <a:close/>
                      <a:moveTo>
                        <a:pt x="802" y="621"/>
                      </a:moveTo>
                      <a:lnTo>
                        <a:pt x="792" y="636"/>
                      </a:lnTo>
                      <a:lnTo>
                        <a:pt x="799" y="641"/>
                      </a:lnTo>
                      <a:lnTo>
                        <a:pt x="810" y="627"/>
                      </a:lnTo>
                      <a:lnTo>
                        <a:pt x="802" y="621"/>
                      </a:lnTo>
                      <a:close/>
                      <a:moveTo>
                        <a:pt x="823" y="592"/>
                      </a:moveTo>
                      <a:lnTo>
                        <a:pt x="813" y="607"/>
                      </a:lnTo>
                      <a:lnTo>
                        <a:pt x="820" y="612"/>
                      </a:lnTo>
                      <a:lnTo>
                        <a:pt x="830" y="597"/>
                      </a:lnTo>
                      <a:lnTo>
                        <a:pt x="823" y="592"/>
                      </a:lnTo>
                      <a:close/>
                      <a:moveTo>
                        <a:pt x="843" y="562"/>
                      </a:moveTo>
                      <a:lnTo>
                        <a:pt x="833" y="577"/>
                      </a:lnTo>
                      <a:lnTo>
                        <a:pt x="841" y="583"/>
                      </a:lnTo>
                      <a:lnTo>
                        <a:pt x="851" y="568"/>
                      </a:lnTo>
                      <a:lnTo>
                        <a:pt x="843" y="562"/>
                      </a:lnTo>
                      <a:close/>
                      <a:moveTo>
                        <a:pt x="865" y="533"/>
                      </a:moveTo>
                      <a:lnTo>
                        <a:pt x="854" y="548"/>
                      </a:lnTo>
                      <a:lnTo>
                        <a:pt x="861" y="552"/>
                      </a:lnTo>
                      <a:lnTo>
                        <a:pt x="872" y="538"/>
                      </a:lnTo>
                      <a:lnTo>
                        <a:pt x="865" y="533"/>
                      </a:lnTo>
                      <a:close/>
                      <a:moveTo>
                        <a:pt x="885" y="504"/>
                      </a:moveTo>
                      <a:lnTo>
                        <a:pt x="875" y="518"/>
                      </a:lnTo>
                      <a:lnTo>
                        <a:pt x="882" y="523"/>
                      </a:lnTo>
                      <a:lnTo>
                        <a:pt x="893" y="508"/>
                      </a:lnTo>
                      <a:lnTo>
                        <a:pt x="885" y="504"/>
                      </a:lnTo>
                      <a:close/>
                      <a:moveTo>
                        <a:pt x="905" y="473"/>
                      </a:moveTo>
                      <a:lnTo>
                        <a:pt x="895" y="488"/>
                      </a:lnTo>
                      <a:lnTo>
                        <a:pt x="903" y="494"/>
                      </a:lnTo>
                      <a:lnTo>
                        <a:pt x="913" y="479"/>
                      </a:lnTo>
                      <a:lnTo>
                        <a:pt x="905" y="473"/>
                      </a:lnTo>
                      <a:close/>
                      <a:moveTo>
                        <a:pt x="927" y="444"/>
                      </a:moveTo>
                      <a:lnTo>
                        <a:pt x="917" y="459"/>
                      </a:lnTo>
                      <a:lnTo>
                        <a:pt x="924" y="464"/>
                      </a:lnTo>
                      <a:lnTo>
                        <a:pt x="934" y="450"/>
                      </a:lnTo>
                      <a:lnTo>
                        <a:pt x="927" y="444"/>
                      </a:lnTo>
                      <a:close/>
                      <a:moveTo>
                        <a:pt x="947" y="415"/>
                      </a:moveTo>
                      <a:lnTo>
                        <a:pt x="937" y="429"/>
                      </a:lnTo>
                      <a:lnTo>
                        <a:pt x="944" y="435"/>
                      </a:lnTo>
                      <a:lnTo>
                        <a:pt x="955" y="420"/>
                      </a:lnTo>
                      <a:lnTo>
                        <a:pt x="947" y="415"/>
                      </a:lnTo>
                      <a:close/>
                      <a:moveTo>
                        <a:pt x="968" y="385"/>
                      </a:moveTo>
                      <a:lnTo>
                        <a:pt x="957" y="400"/>
                      </a:lnTo>
                      <a:lnTo>
                        <a:pt x="965" y="406"/>
                      </a:lnTo>
                      <a:lnTo>
                        <a:pt x="975" y="390"/>
                      </a:lnTo>
                      <a:lnTo>
                        <a:pt x="968" y="385"/>
                      </a:lnTo>
                      <a:close/>
                      <a:moveTo>
                        <a:pt x="989" y="356"/>
                      </a:moveTo>
                      <a:lnTo>
                        <a:pt x="979" y="371"/>
                      </a:lnTo>
                      <a:lnTo>
                        <a:pt x="986" y="375"/>
                      </a:lnTo>
                      <a:lnTo>
                        <a:pt x="996" y="360"/>
                      </a:lnTo>
                      <a:lnTo>
                        <a:pt x="989" y="356"/>
                      </a:lnTo>
                      <a:close/>
                      <a:moveTo>
                        <a:pt x="1009" y="325"/>
                      </a:moveTo>
                      <a:lnTo>
                        <a:pt x="999" y="341"/>
                      </a:lnTo>
                      <a:lnTo>
                        <a:pt x="1007" y="346"/>
                      </a:lnTo>
                      <a:lnTo>
                        <a:pt x="1017" y="331"/>
                      </a:lnTo>
                      <a:lnTo>
                        <a:pt x="1009" y="325"/>
                      </a:lnTo>
                      <a:close/>
                      <a:moveTo>
                        <a:pt x="1031" y="296"/>
                      </a:moveTo>
                      <a:lnTo>
                        <a:pt x="1019" y="311"/>
                      </a:lnTo>
                      <a:lnTo>
                        <a:pt x="1027" y="316"/>
                      </a:lnTo>
                      <a:lnTo>
                        <a:pt x="1037" y="302"/>
                      </a:lnTo>
                      <a:lnTo>
                        <a:pt x="1031" y="296"/>
                      </a:lnTo>
                      <a:close/>
                      <a:moveTo>
                        <a:pt x="1051" y="267"/>
                      </a:moveTo>
                      <a:lnTo>
                        <a:pt x="1041" y="281"/>
                      </a:lnTo>
                      <a:lnTo>
                        <a:pt x="1048" y="287"/>
                      </a:lnTo>
                      <a:lnTo>
                        <a:pt x="1059" y="272"/>
                      </a:lnTo>
                      <a:lnTo>
                        <a:pt x="1051" y="267"/>
                      </a:lnTo>
                      <a:close/>
                      <a:moveTo>
                        <a:pt x="1071" y="237"/>
                      </a:moveTo>
                      <a:lnTo>
                        <a:pt x="1061" y="252"/>
                      </a:lnTo>
                      <a:lnTo>
                        <a:pt x="1069" y="258"/>
                      </a:lnTo>
                      <a:lnTo>
                        <a:pt x="1079" y="242"/>
                      </a:lnTo>
                      <a:lnTo>
                        <a:pt x="1071" y="237"/>
                      </a:lnTo>
                      <a:close/>
                      <a:moveTo>
                        <a:pt x="1093" y="208"/>
                      </a:moveTo>
                      <a:lnTo>
                        <a:pt x="1083" y="223"/>
                      </a:lnTo>
                      <a:lnTo>
                        <a:pt x="1089" y="227"/>
                      </a:lnTo>
                      <a:lnTo>
                        <a:pt x="1100" y="213"/>
                      </a:lnTo>
                      <a:lnTo>
                        <a:pt x="1093" y="208"/>
                      </a:lnTo>
                      <a:close/>
                      <a:moveTo>
                        <a:pt x="1113" y="178"/>
                      </a:moveTo>
                      <a:lnTo>
                        <a:pt x="1103" y="193"/>
                      </a:lnTo>
                      <a:lnTo>
                        <a:pt x="1111" y="198"/>
                      </a:lnTo>
                      <a:lnTo>
                        <a:pt x="1121" y="183"/>
                      </a:lnTo>
                      <a:lnTo>
                        <a:pt x="1113" y="178"/>
                      </a:lnTo>
                      <a:close/>
                      <a:moveTo>
                        <a:pt x="1135" y="148"/>
                      </a:moveTo>
                      <a:lnTo>
                        <a:pt x="1123" y="163"/>
                      </a:lnTo>
                      <a:lnTo>
                        <a:pt x="1131" y="169"/>
                      </a:lnTo>
                      <a:lnTo>
                        <a:pt x="1141" y="154"/>
                      </a:lnTo>
                      <a:lnTo>
                        <a:pt x="1135" y="148"/>
                      </a:lnTo>
                      <a:close/>
                      <a:moveTo>
                        <a:pt x="1155" y="119"/>
                      </a:moveTo>
                      <a:lnTo>
                        <a:pt x="1145" y="134"/>
                      </a:lnTo>
                      <a:lnTo>
                        <a:pt x="1151" y="139"/>
                      </a:lnTo>
                      <a:lnTo>
                        <a:pt x="1162" y="125"/>
                      </a:lnTo>
                      <a:lnTo>
                        <a:pt x="1155" y="119"/>
                      </a:lnTo>
                      <a:close/>
                      <a:moveTo>
                        <a:pt x="1175" y="90"/>
                      </a:moveTo>
                      <a:lnTo>
                        <a:pt x="1165" y="104"/>
                      </a:lnTo>
                      <a:lnTo>
                        <a:pt x="1173" y="110"/>
                      </a:lnTo>
                      <a:lnTo>
                        <a:pt x="1183" y="94"/>
                      </a:lnTo>
                      <a:lnTo>
                        <a:pt x="1175" y="90"/>
                      </a:lnTo>
                      <a:close/>
                      <a:moveTo>
                        <a:pt x="1197" y="60"/>
                      </a:moveTo>
                      <a:lnTo>
                        <a:pt x="1186" y="75"/>
                      </a:lnTo>
                      <a:lnTo>
                        <a:pt x="1193" y="79"/>
                      </a:lnTo>
                      <a:lnTo>
                        <a:pt x="1203" y="65"/>
                      </a:lnTo>
                      <a:lnTo>
                        <a:pt x="1197" y="60"/>
                      </a:lnTo>
                      <a:close/>
                      <a:moveTo>
                        <a:pt x="1217" y="30"/>
                      </a:moveTo>
                      <a:lnTo>
                        <a:pt x="1207" y="46"/>
                      </a:lnTo>
                      <a:lnTo>
                        <a:pt x="1213" y="50"/>
                      </a:lnTo>
                      <a:lnTo>
                        <a:pt x="1225" y="35"/>
                      </a:lnTo>
                      <a:lnTo>
                        <a:pt x="1217" y="30"/>
                      </a:lnTo>
                      <a:close/>
                      <a:moveTo>
                        <a:pt x="1237" y="0"/>
                      </a:moveTo>
                      <a:lnTo>
                        <a:pt x="1227" y="15"/>
                      </a:lnTo>
                      <a:lnTo>
                        <a:pt x="1235" y="21"/>
                      </a:lnTo>
                      <a:lnTo>
                        <a:pt x="1245" y="6"/>
                      </a:lnTo>
                      <a:lnTo>
                        <a:pt x="12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grpSp>
        <p:sp>
          <p:nvSpPr>
            <p:cNvPr id="6" name="Freeform 29">
              <a:extLst>
                <a:ext uri="{FF2B5EF4-FFF2-40B4-BE49-F238E27FC236}">
                  <a16:creationId xmlns:a16="http://schemas.microsoft.com/office/drawing/2014/main" id="{2797B222-D11D-4C41-9141-9D3E4C830FFF}"/>
                </a:ext>
              </a:extLst>
            </p:cNvPr>
            <p:cNvSpPr>
              <a:spLocks/>
            </p:cNvSpPr>
            <p:nvPr/>
          </p:nvSpPr>
          <p:spPr bwMode="auto">
            <a:xfrm>
              <a:off x="473486" y="3973494"/>
              <a:ext cx="708599" cy="708599"/>
            </a:xfrm>
            <a:custGeom>
              <a:avLst/>
              <a:gdLst>
                <a:gd name="T0" fmla="*/ 372 w 452"/>
                <a:gd name="T1" fmla="*/ 372 h 452"/>
                <a:gd name="T2" fmla="*/ 81 w 452"/>
                <a:gd name="T3" fmla="*/ 372 h 452"/>
                <a:gd name="T4" fmla="*/ 81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1" y="372"/>
                  </a:cubicBezTo>
                  <a:cubicBezTo>
                    <a:pt x="0" y="291"/>
                    <a:pt x="0" y="161"/>
                    <a:pt x="81" y="81"/>
                  </a:cubicBezTo>
                  <a:cubicBezTo>
                    <a:pt x="161" y="0"/>
                    <a:pt x="291" y="0"/>
                    <a:pt x="372" y="81"/>
                  </a:cubicBezTo>
                  <a:cubicBezTo>
                    <a:pt x="452" y="161"/>
                    <a:pt x="452" y="291"/>
                    <a:pt x="372" y="372"/>
                  </a:cubicBezTo>
                  <a:close/>
                </a:path>
              </a:pathLst>
            </a:custGeom>
            <a:solidFill>
              <a:srgbClr val="CB6FB7"/>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7" name="Freeform 30">
              <a:extLst>
                <a:ext uri="{FF2B5EF4-FFF2-40B4-BE49-F238E27FC236}">
                  <a16:creationId xmlns:a16="http://schemas.microsoft.com/office/drawing/2014/main" id="{42702FAD-9438-CE47-93C7-DBA9B2EFBC70}"/>
                </a:ext>
              </a:extLst>
            </p:cNvPr>
            <p:cNvSpPr>
              <a:spLocks/>
            </p:cNvSpPr>
            <p:nvPr/>
          </p:nvSpPr>
          <p:spPr bwMode="auto">
            <a:xfrm>
              <a:off x="3667738" y="2649386"/>
              <a:ext cx="708599" cy="709989"/>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rgbClr val="8F85C9"/>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8" name="Freeform 36">
              <a:extLst>
                <a:ext uri="{FF2B5EF4-FFF2-40B4-BE49-F238E27FC236}">
                  <a16:creationId xmlns:a16="http://schemas.microsoft.com/office/drawing/2014/main" id="{25CCA403-BE72-7743-8188-D0B564198F2F}"/>
                </a:ext>
              </a:extLst>
            </p:cNvPr>
            <p:cNvSpPr>
              <a:spLocks/>
            </p:cNvSpPr>
            <p:nvPr/>
          </p:nvSpPr>
          <p:spPr bwMode="auto">
            <a:xfrm>
              <a:off x="2345020" y="2103349"/>
              <a:ext cx="708599" cy="708599"/>
            </a:xfrm>
            <a:custGeom>
              <a:avLst/>
              <a:gdLst>
                <a:gd name="T0" fmla="*/ 372 w 452"/>
                <a:gd name="T1" fmla="*/ 371 h 452"/>
                <a:gd name="T2" fmla="*/ 80 w 452"/>
                <a:gd name="T3" fmla="*/ 371 h 452"/>
                <a:gd name="T4" fmla="*/ 80 w 452"/>
                <a:gd name="T5" fmla="*/ 80 h 452"/>
                <a:gd name="T6" fmla="*/ 372 w 452"/>
                <a:gd name="T7" fmla="*/ 80 h 452"/>
                <a:gd name="T8" fmla="*/ 372 w 452"/>
                <a:gd name="T9" fmla="*/ 371 h 452"/>
              </a:gdLst>
              <a:ahLst/>
              <a:cxnLst>
                <a:cxn ang="0">
                  <a:pos x="T0" y="T1"/>
                </a:cxn>
                <a:cxn ang="0">
                  <a:pos x="T2" y="T3"/>
                </a:cxn>
                <a:cxn ang="0">
                  <a:pos x="T4" y="T5"/>
                </a:cxn>
                <a:cxn ang="0">
                  <a:pos x="T6" y="T7"/>
                </a:cxn>
                <a:cxn ang="0">
                  <a:pos x="T8" y="T9"/>
                </a:cxn>
              </a:cxnLst>
              <a:rect l="0" t="0" r="r" b="b"/>
              <a:pathLst>
                <a:path w="452" h="452">
                  <a:moveTo>
                    <a:pt x="372" y="371"/>
                  </a:moveTo>
                  <a:cubicBezTo>
                    <a:pt x="291" y="452"/>
                    <a:pt x="161" y="452"/>
                    <a:pt x="80" y="371"/>
                  </a:cubicBezTo>
                  <a:cubicBezTo>
                    <a:pt x="0" y="291"/>
                    <a:pt x="0" y="160"/>
                    <a:pt x="80" y="80"/>
                  </a:cubicBezTo>
                  <a:cubicBezTo>
                    <a:pt x="161" y="0"/>
                    <a:pt x="291" y="0"/>
                    <a:pt x="372" y="80"/>
                  </a:cubicBezTo>
                  <a:cubicBezTo>
                    <a:pt x="452" y="160"/>
                    <a:pt x="452" y="291"/>
                    <a:pt x="372" y="371"/>
                  </a:cubicBezTo>
                  <a:close/>
                </a:path>
              </a:pathLst>
            </a:custGeom>
            <a:solidFill>
              <a:srgbClr val="CB6FB7"/>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9" name="Freeform 37">
              <a:extLst>
                <a:ext uri="{FF2B5EF4-FFF2-40B4-BE49-F238E27FC236}">
                  <a16:creationId xmlns:a16="http://schemas.microsoft.com/office/drawing/2014/main" id="{0E522C1A-2144-EF48-BAB8-30E1466D8E13}"/>
                </a:ext>
              </a:extLst>
            </p:cNvPr>
            <p:cNvSpPr>
              <a:spLocks/>
            </p:cNvSpPr>
            <p:nvPr/>
          </p:nvSpPr>
          <p:spPr bwMode="auto">
            <a:xfrm>
              <a:off x="1022303" y="2649386"/>
              <a:ext cx="708599" cy="709989"/>
            </a:xfrm>
            <a:custGeom>
              <a:avLst/>
              <a:gdLst>
                <a:gd name="T0" fmla="*/ 372 w 452"/>
                <a:gd name="T1" fmla="*/ 372 h 452"/>
                <a:gd name="T2" fmla="*/ 80 w 452"/>
                <a:gd name="T3" fmla="*/ 372 h 452"/>
                <a:gd name="T4" fmla="*/ 80 w 452"/>
                <a:gd name="T5" fmla="*/ 81 h 452"/>
                <a:gd name="T6" fmla="*/ 372 w 452"/>
                <a:gd name="T7" fmla="*/ 81 h 452"/>
                <a:gd name="T8" fmla="*/ 372 w 452"/>
                <a:gd name="T9" fmla="*/ 372 h 452"/>
              </a:gdLst>
              <a:ahLst/>
              <a:cxnLst>
                <a:cxn ang="0">
                  <a:pos x="T0" y="T1"/>
                </a:cxn>
                <a:cxn ang="0">
                  <a:pos x="T2" y="T3"/>
                </a:cxn>
                <a:cxn ang="0">
                  <a:pos x="T4" y="T5"/>
                </a:cxn>
                <a:cxn ang="0">
                  <a:pos x="T6" y="T7"/>
                </a:cxn>
                <a:cxn ang="0">
                  <a:pos x="T8" y="T9"/>
                </a:cxn>
              </a:cxnLst>
              <a:rect l="0" t="0" r="r" b="b"/>
              <a:pathLst>
                <a:path w="452" h="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rgbClr val="8F85C9"/>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0" name="Freeform 49">
              <a:extLst>
                <a:ext uri="{FF2B5EF4-FFF2-40B4-BE49-F238E27FC236}">
                  <a16:creationId xmlns:a16="http://schemas.microsoft.com/office/drawing/2014/main" id="{2047F4AC-AC80-5047-9DC2-47158C61AAF1}"/>
                </a:ext>
              </a:extLst>
            </p:cNvPr>
            <p:cNvSpPr>
              <a:spLocks/>
            </p:cNvSpPr>
            <p:nvPr/>
          </p:nvSpPr>
          <p:spPr bwMode="auto">
            <a:xfrm>
              <a:off x="4216555" y="3973494"/>
              <a:ext cx="708599" cy="708599"/>
            </a:xfrm>
            <a:custGeom>
              <a:avLst/>
              <a:gdLst>
                <a:gd name="T0" fmla="*/ 371 w 452"/>
                <a:gd name="T1" fmla="*/ 372 h 452"/>
                <a:gd name="T2" fmla="*/ 80 w 452"/>
                <a:gd name="T3" fmla="*/ 372 h 452"/>
                <a:gd name="T4" fmla="*/ 80 w 452"/>
                <a:gd name="T5" fmla="*/ 81 h 452"/>
                <a:gd name="T6" fmla="*/ 371 w 452"/>
                <a:gd name="T7" fmla="*/ 81 h 452"/>
                <a:gd name="T8" fmla="*/ 371 w 452"/>
                <a:gd name="T9" fmla="*/ 372 h 452"/>
              </a:gdLst>
              <a:ahLst/>
              <a:cxnLst>
                <a:cxn ang="0">
                  <a:pos x="T0" y="T1"/>
                </a:cxn>
                <a:cxn ang="0">
                  <a:pos x="T2" y="T3"/>
                </a:cxn>
                <a:cxn ang="0">
                  <a:pos x="T4" y="T5"/>
                </a:cxn>
                <a:cxn ang="0">
                  <a:pos x="T6" y="T7"/>
                </a:cxn>
                <a:cxn ang="0">
                  <a:pos x="T8" y="T9"/>
                </a:cxn>
              </a:cxnLst>
              <a:rect l="0" t="0" r="r" b="b"/>
              <a:pathLst>
                <a:path w="452" h="452">
                  <a:moveTo>
                    <a:pt x="371" y="372"/>
                  </a:moveTo>
                  <a:cubicBezTo>
                    <a:pt x="291" y="452"/>
                    <a:pt x="161" y="452"/>
                    <a:pt x="80" y="372"/>
                  </a:cubicBezTo>
                  <a:cubicBezTo>
                    <a:pt x="0" y="291"/>
                    <a:pt x="0" y="161"/>
                    <a:pt x="80" y="81"/>
                  </a:cubicBezTo>
                  <a:cubicBezTo>
                    <a:pt x="161" y="0"/>
                    <a:pt x="291" y="0"/>
                    <a:pt x="371" y="81"/>
                  </a:cubicBezTo>
                  <a:cubicBezTo>
                    <a:pt x="452" y="161"/>
                    <a:pt x="452" y="291"/>
                    <a:pt x="371" y="37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1" name="Freeform 56">
              <a:extLst>
                <a:ext uri="{FF2B5EF4-FFF2-40B4-BE49-F238E27FC236}">
                  <a16:creationId xmlns:a16="http://schemas.microsoft.com/office/drawing/2014/main" id="{B1B802D3-B54F-F644-9C3E-3F1D61C07828}"/>
                </a:ext>
              </a:extLst>
            </p:cNvPr>
            <p:cNvSpPr>
              <a:spLocks/>
            </p:cNvSpPr>
            <p:nvPr/>
          </p:nvSpPr>
          <p:spPr bwMode="auto">
            <a:xfrm>
              <a:off x="4462480" y="3266284"/>
              <a:ext cx="511303" cy="511303"/>
            </a:xfrm>
            <a:custGeom>
              <a:avLst/>
              <a:gdLst>
                <a:gd name="T0" fmla="*/ 268 w 326"/>
                <a:gd name="T1" fmla="*/ 268 h 326"/>
                <a:gd name="T2" fmla="*/ 58 w 326"/>
                <a:gd name="T3" fmla="*/ 268 h 326"/>
                <a:gd name="T4" fmla="*/ 58 w 326"/>
                <a:gd name="T5" fmla="*/ 58 h 326"/>
                <a:gd name="T6" fmla="*/ 268 w 326"/>
                <a:gd name="T7" fmla="*/ 58 h 326"/>
                <a:gd name="T8" fmla="*/ 268 w 326"/>
                <a:gd name="T9" fmla="*/ 268 h 326"/>
              </a:gdLst>
              <a:ahLst/>
              <a:cxnLst>
                <a:cxn ang="0">
                  <a:pos x="T0" y="T1"/>
                </a:cxn>
                <a:cxn ang="0">
                  <a:pos x="T2" y="T3"/>
                </a:cxn>
                <a:cxn ang="0">
                  <a:pos x="T4" y="T5"/>
                </a:cxn>
                <a:cxn ang="0">
                  <a:pos x="T6" y="T7"/>
                </a:cxn>
                <a:cxn ang="0">
                  <a:pos x="T8" y="T9"/>
                </a:cxn>
              </a:cxnLst>
              <a:rect l="0" t="0" r="r" b="b"/>
              <a:pathLst>
                <a:path w="326" h="326">
                  <a:moveTo>
                    <a:pt x="268" y="268"/>
                  </a:moveTo>
                  <a:cubicBezTo>
                    <a:pt x="210" y="326"/>
                    <a:pt x="116" y="326"/>
                    <a:pt x="58" y="268"/>
                  </a:cubicBezTo>
                  <a:cubicBezTo>
                    <a:pt x="0" y="210"/>
                    <a:pt x="0" y="116"/>
                    <a:pt x="58" y="58"/>
                  </a:cubicBezTo>
                  <a:cubicBezTo>
                    <a:pt x="116" y="0"/>
                    <a:pt x="210" y="0"/>
                    <a:pt x="268" y="58"/>
                  </a:cubicBezTo>
                  <a:cubicBezTo>
                    <a:pt x="326" y="116"/>
                    <a:pt x="326" y="210"/>
                    <a:pt x="268" y="268"/>
                  </a:cubicBezTo>
                </a:path>
              </a:pathLst>
            </a:custGeom>
            <a:solidFill>
              <a:srgbClr val="A49CD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2" name="Freeform 89">
              <a:extLst>
                <a:ext uri="{FF2B5EF4-FFF2-40B4-BE49-F238E27FC236}">
                  <a16:creationId xmlns:a16="http://schemas.microsoft.com/office/drawing/2014/main" id="{CC7C4F2E-94EA-194F-AA21-33828EA6DED1}"/>
                </a:ext>
              </a:extLst>
            </p:cNvPr>
            <p:cNvSpPr>
              <a:spLocks/>
            </p:cNvSpPr>
            <p:nvPr/>
          </p:nvSpPr>
          <p:spPr bwMode="auto">
            <a:xfrm>
              <a:off x="3273146" y="2095012"/>
              <a:ext cx="508524" cy="509914"/>
            </a:xfrm>
            <a:custGeom>
              <a:avLst/>
              <a:gdLst>
                <a:gd name="T0" fmla="*/ 268 w 325"/>
                <a:gd name="T1" fmla="*/ 268 h 325"/>
                <a:gd name="T2" fmla="*/ 58 w 325"/>
                <a:gd name="T3" fmla="*/ 268 h 325"/>
                <a:gd name="T4" fmla="*/ 58 w 325"/>
                <a:gd name="T5" fmla="*/ 58 h 325"/>
                <a:gd name="T6" fmla="*/ 268 w 325"/>
                <a:gd name="T7" fmla="*/ 58 h 325"/>
                <a:gd name="T8" fmla="*/ 268 w 325"/>
                <a:gd name="T9" fmla="*/ 268 h 325"/>
              </a:gdLst>
              <a:ahLst/>
              <a:cxnLst>
                <a:cxn ang="0">
                  <a:pos x="T0" y="T1"/>
                </a:cxn>
                <a:cxn ang="0">
                  <a:pos x="T2" y="T3"/>
                </a:cxn>
                <a:cxn ang="0">
                  <a:pos x="T4" y="T5"/>
                </a:cxn>
                <a:cxn ang="0">
                  <a:pos x="T6" y="T7"/>
                </a:cxn>
                <a:cxn ang="0">
                  <a:pos x="T8" y="T9"/>
                </a:cxn>
              </a:cxnLst>
              <a:rect l="0" t="0" r="r" b="b"/>
              <a:pathLst>
                <a:path w="325" h="325">
                  <a:moveTo>
                    <a:pt x="268" y="268"/>
                  </a:moveTo>
                  <a:cubicBezTo>
                    <a:pt x="210" y="325"/>
                    <a:pt x="116" y="325"/>
                    <a:pt x="58" y="268"/>
                  </a:cubicBezTo>
                  <a:cubicBezTo>
                    <a:pt x="0" y="210"/>
                    <a:pt x="0" y="116"/>
                    <a:pt x="58" y="58"/>
                  </a:cubicBezTo>
                  <a:cubicBezTo>
                    <a:pt x="116" y="0"/>
                    <a:pt x="210" y="0"/>
                    <a:pt x="268" y="58"/>
                  </a:cubicBezTo>
                  <a:cubicBezTo>
                    <a:pt x="325" y="116"/>
                    <a:pt x="325" y="210"/>
                    <a:pt x="268" y="268"/>
                  </a:cubicBezTo>
                  <a:close/>
                </a:path>
              </a:pathLst>
            </a:custGeom>
            <a:solidFill>
              <a:srgbClr val="A49CD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3" name="Freeform 101">
              <a:extLst>
                <a:ext uri="{FF2B5EF4-FFF2-40B4-BE49-F238E27FC236}">
                  <a16:creationId xmlns:a16="http://schemas.microsoft.com/office/drawing/2014/main" id="{9084EBC1-BD00-2A43-9700-4F6523F36863}"/>
                </a:ext>
              </a:extLst>
            </p:cNvPr>
            <p:cNvSpPr>
              <a:spLocks/>
            </p:cNvSpPr>
            <p:nvPr/>
          </p:nvSpPr>
          <p:spPr bwMode="auto">
            <a:xfrm>
              <a:off x="1601687" y="2085286"/>
              <a:ext cx="509914" cy="511303"/>
            </a:xfrm>
            <a:custGeom>
              <a:avLst/>
              <a:gdLst>
                <a:gd name="T0" fmla="*/ 267 w 325"/>
                <a:gd name="T1" fmla="*/ 268 h 326"/>
                <a:gd name="T2" fmla="*/ 57 w 325"/>
                <a:gd name="T3" fmla="*/ 268 h 326"/>
                <a:gd name="T4" fmla="*/ 57 w 325"/>
                <a:gd name="T5" fmla="*/ 58 h 326"/>
                <a:gd name="T6" fmla="*/ 267 w 325"/>
                <a:gd name="T7" fmla="*/ 58 h 326"/>
                <a:gd name="T8" fmla="*/ 267 w 325"/>
                <a:gd name="T9" fmla="*/ 268 h 326"/>
              </a:gdLst>
              <a:ahLst/>
              <a:cxnLst>
                <a:cxn ang="0">
                  <a:pos x="T0" y="T1"/>
                </a:cxn>
                <a:cxn ang="0">
                  <a:pos x="T2" y="T3"/>
                </a:cxn>
                <a:cxn ang="0">
                  <a:pos x="T4" y="T5"/>
                </a:cxn>
                <a:cxn ang="0">
                  <a:pos x="T6" y="T7"/>
                </a:cxn>
                <a:cxn ang="0">
                  <a:pos x="T8" y="T9"/>
                </a:cxn>
              </a:cxnLst>
              <a:rect l="0" t="0" r="r" b="b"/>
              <a:pathLst>
                <a:path w="325" h="326">
                  <a:moveTo>
                    <a:pt x="267" y="268"/>
                  </a:moveTo>
                  <a:cubicBezTo>
                    <a:pt x="209" y="326"/>
                    <a:pt x="115" y="326"/>
                    <a:pt x="57" y="268"/>
                  </a:cubicBezTo>
                  <a:cubicBezTo>
                    <a:pt x="0" y="210"/>
                    <a:pt x="0" y="116"/>
                    <a:pt x="57" y="58"/>
                  </a:cubicBezTo>
                  <a:cubicBezTo>
                    <a:pt x="115" y="0"/>
                    <a:pt x="209" y="0"/>
                    <a:pt x="267" y="58"/>
                  </a:cubicBezTo>
                  <a:cubicBezTo>
                    <a:pt x="325" y="116"/>
                    <a:pt x="325" y="210"/>
                    <a:pt x="267" y="268"/>
                  </a:cubicBezTo>
                  <a:close/>
                </a:path>
              </a:pathLst>
            </a:custGeom>
            <a:solidFill>
              <a:srgbClr val="A49CD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4" name="Freeform 109">
              <a:extLst>
                <a:ext uri="{FF2B5EF4-FFF2-40B4-BE49-F238E27FC236}">
                  <a16:creationId xmlns:a16="http://schemas.microsoft.com/office/drawing/2014/main" id="{439C0C02-2262-8349-B044-C3E13D90D063}"/>
                </a:ext>
              </a:extLst>
            </p:cNvPr>
            <p:cNvSpPr>
              <a:spLocks/>
            </p:cNvSpPr>
            <p:nvPr/>
          </p:nvSpPr>
          <p:spPr bwMode="auto">
            <a:xfrm>
              <a:off x="388732" y="3237107"/>
              <a:ext cx="509914" cy="508524"/>
            </a:xfrm>
            <a:custGeom>
              <a:avLst/>
              <a:gdLst>
                <a:gd name="T0" fmla="*/ 267 w 325"/>
                <a:gd name="T1" fmla="*/ 267 h 325"/>
                <a:gd name="T2" fmla="*/ 58 w 325"/>
                <a:gd name="T3" fmla="*/ 267 h 325"/>
                <a:gd name="T4" fmla="*/ 58 w 325"/>
                <a:gd name="T5" fmla="*/ 58 h 325"/>
                <a:gd name="T6" fmla="*/ 267 w 325"/>
                <a:gd name="T7" fmla="*/ 58 h 325"/>
                <a:gd name="T8" fmla="*/ 267 w 325"/>
                <a:gd name="T9" fmla="*/ 267 h 325"/>
              </a:gdLst>
              <a:ahLst/>
              <a:cxnLst>
                <a:cxn ang="0">
                  <a:pos x="T0" y="T1"/>
                </a:cxn>
                <a:cxn ang="0">
                  <a:pos x="T2" y="T3"/>
                </a:cxn>
                <a:cxn ang="0">
                  <a:pos x="T4" y="T5"/>
                </a:cxn>
                <a:cxn ang="0">
                  <a:pos x="T6" y="T7"/>
                </a:cxn>
                <a:cxn ang="0">
                  <a:pos x="T8" y="T9"/>
                </a:cxn>
              </a:cxnLst>
              <a:rect l="0" t="0" r="r" b="b"/>
              <a:pathLst>
                <a:path w="325" h="325">
                  <a:moveTo>
                    <a:pt x="267" y="267"/>
                  </a:moveTo>
                  <a:cubicBezTo>
                    <a:pt x="210" y="325"/>
                    <a:pt x="116" y="325"/>
                    <a:pt x="58" y="267"/>
                  </a:cubicBezTo>
                  <a:cubicBezTo>
                    <a:pt x="0" y="209"/>
                    <a:pt x="0" y="116"/>
                    <a:pt x="58" y="58"/>
                  </a:cubicBezTo>
                  <a:cubicBezTo>
                    <a:pt x="116" y="0"/>
                    <a:pt x="210" y="0"/>
                    <a:pt x="267" y="58"/>
                  </a:cubicBezTo>
                  <a:cubicBezTo>
                    <a:pt x="325" y="116"/>
                    <a:pt x="325" y="209"/>
                    <a:pt x="267" y="267"/>
                  </a:cubicBezTo>
                </a:path>
              </a:pathLst>
            </a:custGeom>
            <a:solidFill>
              <a:srgbClr val="A49CD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5" name="AutoShape 19">
              <a:extLst>
                <a:ext uri="{FF2B5EF4-FFF2-40B4-BE49-F238E27FC236}">
                  <a16:creationId xmlns:a16="http://schemas.microsoft.com/office/drawing/2014/main" id="{BB8948BA-B76E-B94E-95F2-E6BA162748BC}"/>
                </a:ext>
              </a:extLst>
            </p:cNvPr>
            <p:cNvSpPr>
              <a:spLocks noChangeAspect="1"/>
            </p:cNvSpPr>
            <p:nvPr/>
          </p:nvSpPr>
          <p:spPr bwMode="auto">
            <a:xfrm>
              <a:off x="3856039" y="2838339"/>
              <a:ext cx="331996" cy="33208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6" name="AutoShape 114">
              <a:extLst>
                <a:ext uri="{FF2B5EF4-FFF2-40B4-BE49-F238E27FC236}">
                  <a16:creationId xmlns:a16="http://schemas.microsoft.com/office/drawing/2014/main" id="{CF6CF06E-889D-C747-84D6-3B4E8B3A86D9}"/>
                </a:ext>
              </a:extLst>
            </p:cNvPr>
            <p:cNvSpPr>
              <a:spLocks noChangeAspect="1"/>
            </p:cNvSpPr>
            <p:nvPr/>
          </p:nvSpPr>
          <p:spPr bwMode="auto">
            <a:xfrm>
              <a:off x="520622" y="3367725"/>
              <a:ext cx="246134" cy="247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prstClr val="white"/>
                </a:solidFill>
                <a:effectLst>
                  <a:outerShdw blurRad="38100" dist="38100" dir="2700000" algn="tl">
                    <a:srgbClr val="000000"/>
                  </a:outerShdw>
                </a:effectLst>
                <a:uLnTx/>
                <a:uFillTx/>
                <a:cs typeface="+mn-ea"/>
                <a:sym typeface="+mn-lt"/>
              </a:endParaRPr>
            </a:p>
          </p:txBody>
        </p:sp>
        <p:sp>
          <p:nvSpPr>
            <p:cNvPr id="17" name="AutoShape 82">
              <a:extLst>
                <a:ext uri="{FF2B5EF4-FFF2-40B4-BE49-F238E27FC236}">
                  <a16:creationId xmlns:a16="http://schemas.microsoft.com/office/drawing/2014/main" id="{25F1066F-267B-E64A-AE5E-3A19DF971B9F}"/>
                </a:ext>
              </a:extLst>
            </p:cNvPr>
            <p:cNvSpPr>
              <a:spLocks noChangeAspect="1"/>
            </p:cNvSpPr>
            <p:nvPr/>
          </p:nvSpPr>
          <p:spPr bwMode="auto">
            <a:xfrm>
              <a:off x="4616202" y="3419979"/>
              <a:ext cx="203859" cy="2039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44CEB9"/>
                </a:solidFill>
                <a:effectLst>
                  <a:outerShdw blurRad="38100" dist="38100" dir="2700000" algn="tl">
                    <a:srgbClr val="000000"/>
                  </a:outerShdw>
                </a:effectLst>
                <a:uLnTx/>
                <a:uFillTx/>
                <a:cs typeface="+mn-ea"/>
                <a:sym typeface="+mn-lt"/>
              </a:endParaRPr>
            </a:p>
          </p:txBody>
        </p:sp>
        <p:sp>
          <p:nvSpPr>
            <p:cNvPr id="18" name="Freeform 290">
              <a:extLst>
                <a:ext uri="{FF2B5EF4-FFF2-40B4-BE49-F238E27FC236}">
                  <a16:creationId xmlns:a16="http://schemas.microsoft.com/office/drawing/2014/main" id="{7DE55892-1A6C-7D4B-ACD4-1D776B103DD9}"/>
                </a:ext>
              </a:extLst>
            </p:cNvPr>
            <p:cNvSpPr>
              <a:spLocks noChangeAspect="1" noChangeArrowheads="1"/>
            </p:cNvSpPr>
            <p:nvPr/>
          </p:nvSpPr>
          <p:spPr bwMode="auto">
            <a:xfrm>
              <a:off x="655333" y="4200990"/>
              <a:ext cx="366893" cy="284172"/>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182843" tIns="91422" rIns="182843" bIns="9142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19" name="Freeform 266">
              <a:extLst>
                <a:ext uri="{FF2B5EF4-FFF2-40B4-BE49-F238E27FC236}">
                  <a16:creationId xmlns:a16="http://schemas.microsoft.com/office/drawing/2014/main" id="{7DDB7B2E-0FF0-A94B-B154-51E4EF3E2931}"/>
                </a:ext>
              </a:extLst>
            </p:cNvPr>
            <p:cNvSpPr>
              <a:spLocks noChangeAspect="1" noChangeArrowheads="1"/>
            </p:cNvSpPr>
            <p:nvPr/>
          </p:nvSpPr>
          <p:spPr bwMode="auto">
            <a:xfrm>
              <a:off x="3423914" y="2230159"/>
              <a:ext cx="217378" cy="239621"/>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chemeClr val="bg1"/>
            </a:solidFill>
            <a:ln>
              <a:noFill/>
            </a:ln>
            <a:effectLst/>
          </p:spPr>
          <p:txBody>
            <a:bodyPr wrap="none" lIns="182843" tIns="91422" rIns="182843" bIns="9142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20" name="Freeform 33">
              <a:extLst>
                <a:ext uri="{FF2B5EF4-FFF2-40B4-BE49-F238E27FC236}">
                  <a16:creationId xmlns:a16="http://schemas.microsoft.com/office/drawing/2014/main" id="{E0FC372C-7813-0044-8699-8FD140BB94D9}"/>
                </a:ext>
              </a:extLst>
            </p:cNvPr>
            <p:cNvSpPr>
              <a:spLocks noChangeAspect="1" noChangeArrowheads="1"/>
            </p:cNvSpPr>
            <p:nvPr/>
          </p:nvSpPr>
          <p:spPr bwMode="auto">
            <a:xfrm>
              <a:off x="1236605" y="2881342"/>
              <a:ext cx="315528" cy="279037"/>
            </a:xfrm>
            <a:custGeom>
              <a:avLst/>
              <a:gdLst>
                <a:gd name="connsiteX0" fmla="*/ 358785 w 512434"/>
                <a:gd name="connsiteY0" fmla="*/ 409158 h 453171"/>
                <a:gd name="connsiteX1" fmla="*/ 345300 w 512434"/>
                <a:gd name="connsiteY1" fmla="*/ 425866 h 453171"/>
                <a:gd name="connsiteX2" fmla="*/ 358785 w 512434"/>
                <a:gd name="connsiteY2" fmla="*/ 439722 h 453171"/>
                <a:gd name="connsiteX3" fmla="*/ 372270 w 512434"/>
                <a:gd name="connsiteY3" fmla="*/ 425866 h 453171"/>
                <a:gd name="connsiteX4" fmla="*/ 358785 w 512434"/>
                <a:gd name="connsiteY4" fmla="*/ 409158 h 453171"/>
                <a:gd name="connsiteX5" fmla="*/ 151153 w 512434"/>
                <a:gd name="connsiteY5" fmla="*/ 300585 h 453171"/>
                <a:gd name="connsiteX6" fmla="*/ 195731 w 512434"/>
                <a:gd name="connsiteY6" fmla="*/ 300585 h 453171"/>
                <a:gd name="connsiteX7" fmla="*/ 195731 w 512434"/>
                <a:gd name="connsiteY7" fmla="*/ 345175 h 453171"/>
                <a:gd name="connsiteX8" fmla="*/ 151153 w 512434"/>
                <a:gd name="connsiteY8" fmla="*/ 345175 h 453171"/>
                <a:gd name="connsiteX9" fmla="*/ 71978 w 512434"/>
                <a:gd name="connsiteY9" fmla="*/ 300585 h 453171"/>
                <a:gd name="connsiteX10" fmla="*/ 120152 w 512434"/>
                <a:gd name="connsiteY10" fmla="*/ 300585 h 453171"/>
                <a:gd name="connsiteX11" fmla="*/ 120152 w 512434"/>
                <a:gd name="connsiteY11" fmla="*/ 345175 h 453171"/>
                <a:gd name="connsiteX12" fmla="*/ 71978 w 512434"/>
                <a:gd name="connsiteY12" fmla="*/ 345175 h 453171"/>
                <a:gd name="connsiteX13" fmla="*/ 481786 w 512434"/>
                <a:gd name="connsiteY13" fmla="*/ 286492 h 453171"/>
                <a:gd name="connsiteX14" fmla="*/ 468300 w 512434"/>
                <a:gd name="connsiteY14" fmla="*/ 299940 h 453171"/>
                <a:gd name="connsiteX15" fmla="*/ 481786 w 512434"/>
                <a:gd name="connsiteY15" fmla="*/ 313389 h 453171"/>
                <a:gd name="connsiteX16" fmla="*/ 498948 w 512434"/>
                <a:gd name="connsiteY16" fmla="*/ 299940 h 453171"/>
                <a:gd name="connsiteX17" fmla="*/ 481786 w 512434"/>
                <a:gd name="connsiteY17" fmla="*/ 286492 h 453171"/>
                <a:gd name="connsiteX18" fmla="*/ 235785 w 512434"/>
                <a:gd name="connsiteY18" fmla="*/ 286492 h 453171"/>
                <a:gd name="connsiteX19" fmla="*/ 222300 w 512434"/>
                <a:gd name="connsiteY19" fmla="*/ 299940 h 453171"/>
                <a:gd name="connsiteX20" fmla="*/ 235785 w 512434"/>
                <a:gd name="connsiteY20" fmla="*/ 313389 h 453171"/>
                <a:gd name="connsiteX21" fmla="*/ 249270 w 512434"/>
                <a:gd name="connsiteY21" fmla="*/ 299940 h 453171"/>
                <a:gd name="connsiteX22" fmla="*/ 235785 w 512434"/>
                <a:gd name="connsiteY22" fmla="*/ 286492 h 453171"/>
                <a:gd name="connsiteX23" fmla="*/ 151153 w 512434"/>
                <a:gd name="connsiteY23" fmla="*/ 228588 h 453171"/>
                <a:gd name="connsiteX24" fmla="*/ 195731 w 512434"/>
                <a:gd name="connsiteY24" fmla="*/ 228588 h 453171"/>
                <a:gd name="connsiteX25" fmla="*/ 195731 w 512434"/>
                <a:gd name="connsiteY25" fmla="*/ 273178 h 453171"/>
                <a:gd name="connsiteX26" fmla="*/ 151153 w 512434"/>
                <a:gd name="connsiteY26" fmla="*/ 273178 h 453171"/>
                <a:gd name="connsiteX27" fmla="*/ 71978 w 512434"/>
                <a:gd name="connsiteY27" fmla="*/ 228588 h 453171"/>
                <a:gd name="connsiteX28" fmla="*/ 120152 w 512434"/>
                <a:gd name="connsiteY28" fmla="*/ 228588 h 453171"/>
                <a:gd name="connsiteX29" fmla="*/ 120152 w 512434"/>
                <a:gd name="connsiteY29" fmla="*/ 273178 h 453171"/>
                <a:gd name="connsiteX30" fmla="*/ 71978 w 512434"/>
                <a:gd name="connsiteY30" fmla="*/ 273178 h 453171"/>
                <a:gd name="connsiteX31" fmla="*/ 427028 w 512434"/>
                <a:gd name="connsiteY31" fmla="*/ 221695 h 453171"/>
                <a:gd name="connsiteX32" fmla="*/ 372270 w 512434"/>
                <a:gd name="connsiteY32" fmla="*/ 275896 h 453171"/>
                <a:gd name="connsiteX33" fmla="*/ 358785 w 512434"/>
                <a:gd name="connsiteY33" fmla="*/ 272636 h 453171"/>
                <a:gd name="connsiteX34" fmla="*/ 341622 w 512434"/>
                <a:gd name="connsiteY34" fmla="*/ 279564 h 453171"/>
                <a:gd name="connsiteX35" fmla="*/ 283596 w 512434"/>
                <a:gd name="connsiteY35" fmla="*/ 238404 h 453171"/>
                <a:gd name="connsiteX36" fmla="*/ 266433 w 512434"/>
                <a:gd name="connsiteY36" fmla="*/ 238404 h 453171"/>
                <a:gd name="connsiteX37" fmla="*/ 270111 w 512434"/>
                <a:gd name="connsiteY37" fmla="*/ 255520 h 453171"/>
                <a:gd name="connsiteX38" fmla="*/ 331406 w 512434"/>
                <a:gd name="connsiteY38" fmla="*/ 303200 h 453171"/>
                <a:gd name="connsiteX39" fmla="*/ 358785 w 512434"/>
                <a:gd name="connsiteY39" fmla="*/ 327245 h 453171"/>
                <a:gd name="connsiteX40" fmla="*/ 386164 w 512434"/>
                <a:gd name="connsiteY40" fmla="*/ 299940 h 453171"/>
                <a:gd name="connsiteX41" fmla="*/ 386164 w 512434"/>
                <a:gd name="connsiteY41" fmla="*/ 296680 h 453171"/>
                <a:gd name="connsiteX42" fmla="*/ 444191 w 512434"/>
                <a:gd name="connsiteY42" fmla="*/ 238404 h 453171"/>
                <a:gd name="connsiteX43" fmla="*/ 444191 w 512434"/>
                <a:gd name="connsiteY43" fmla="*/ 221695 h 453171"/>
                <a:gd name="connsiteX44" fmla="*/ 427028 w 512434"/>
                <a:gd name="connsiteY44" fmla="*/ 221695 h 453171"/>
                <a:gd name="connsiteX45" fmla="*/ 358785 w 512434"/>
                <a:gd name="connsiteY45" fmla="*/ 163826 h 453171"/>
                <a:gd name="connsiteX46" fmla="*/ 345300 w 512434"/>
                <a:gd name="connsiteY46" fmla="*/ 177274 h 453171"/>
                <a:gd name="connsiteX47" fmla="*/ 358785 w 512434"/>
                <a:gd name="connsiteY47" fmla="*/ 190723 h 453171"/>
                <a:gd name="connsiteX48" fmla="*/ 372270 w 512434"/>
                <a:gd name="connsiteY48" fmla="*/ 177274 h 453171"/>
                <a:gd name="connsiteX49" fmla="*/ 358785 w 512434"/>
                <a:gd name="connsiteY49" fmla="*/ 163826 h 453171"/>
                <a:gd name="connsiteX50" fmla="*/ 151153 w 512434"/>
                <a:gd name="connsiteY50" fmla="*/ 156592 h 453171"/>
                <a:gd name="connsiteX51" fmla="*/ 195731 w 512434"/>
                <a:gd name="connsiteY51" fmla="*/ 156592 h 453171"/>
                <a:gd name="connsiteX52" fmla="*/ 195731 w 512434"/>
                <a:gd name="connsiteY52" fmla="*/ 201182 h 453171"/>
                <a:gd name="connsiteX53" fmla="*/ 151153 w 512434"/>
                <a:gd name="connsiteY53" fmla="*/ 201182 h 453171"/>
                <a:gd name="connsiteX54" fmla="*/ 37595 w 512434"/>
                <a:gd name="connsiteY54" fmla="*/ 102289 h 453171"/>
                <a:gd name="connsiteX55" fmla="*/ 37595 w 512434"/>
                <a:gd name="connsiteY55" fmla="*/ 374925 h 453171"/>
                <a:gd name="connsiteX56" fmla="*/ 228838 w 512434"/>
                <a:gd name="connsiteY56" fmla="*/ 374925 h 453171"/>
                <a:gd name="connsiteX57" fmla="*/ 208406 w 512434"/>
                <a:gd name="connsiteY57" fmla="*/ 299940 h 453171"/>
                <a:gd name="connsiteX58" fmla="*/ 246001 w 512434"/>
                <a:gd name="connsiteY58" fmla="*/ 201318 h 453171"/>
                <a:gd name="connsiteX59" fmla="*/ 225569 w 512434"/>
                <a:gd name="connsiteY59" fmla="*/ 201318 h 453171"/>
                <a:gd name="connsiteX60" fmla="*/ 225569 w 512434"/>
                <a:gd name="connsiteY60" fmla="*/ 156898 h 453171"/>
                <a:gd name="connsiteX61" fmla="*/ 270111 w 512434"/>
                <a:gd name="connsiteY61" fmla="*/ 156898 h 453171"/>
                <a:gd name="connsiteX62" fmla="*/ 270111 w 512434"/>
                <a:gd name="connsiteY62" fmla="*/ 177274 h 453171"/>
                <a:gd name="connsiteX63" fmla="*/ 358785 w 512434"/>
                <a:gd name="connsiteY63" fmla="*/ 149970 h 453171"/>
                <a:gd name="connsiteX64" fmla="*/ 382895 w 512434"/>
                <a:gd name="connsiteY64" fmla="*/ 149970 h 453171"/>
                <a:gd name="connsiteX65" fmla="*/ 382895 w 512434"/>
                <a:gd name="connsiteY65" fmla="*/ 102289 h 453171"/>
                <a:gd name="connsiteX66" fmla="*/ 37595 w 512434"/>
                <a:gd name="connsiteY66" fmla="*/ 102289 h 453171"/>
                <a:gd name="connsiteX67" fmla="*/ 136894 w 512434"/>
                <a:gd name="connsiteY67" fmla="*/ 30564 h 453171"/>
                <a:gd name="connsiteX68" fmla="*/ 136894 w 512434"/>
                <a:gd name="connsiteY68" fmla="*/ 68057 h 453171"/>
                <a:gd name="connsiteX69" fmla="*/ 283596 w 512434"/>
                <a:gd name="connsiteY69" fmla="*/ 68057 h 453171"/>
                <a:gd name="connsiteX70" fmla="*/ 283596 w 512434"/>
                <a:gd name="connsiteY70" fmla="*/ 30564 h 453171"/>
                <a:gd name="connsiteX71" fmla="*/ 136894 w 512434"/>
                <a:gd name="connsiteY71" fmla="*/ 30564 h 453171"/>
                <a:gd name="connsiteX72" fmla="*/ 30648 w 512434"/>
                <a:gd name="connsiteY72" fmla="*/ 0 h 453171"/>
                <a:gd name="connsiteX73" fmla="*/ 389433 w 512434"/>
                <a:gd name="connsiteY73" fmla="*/ 0 h 453171"/>
                <a:gd name="connsiteX74" fmla="*/ 420490 w 512434"/>
                <a:gd name="connsiteY74" fmla="*/ 30564 h 453171"/>
                <a:gd name="connsiteX75" fmla="*/ 420490 w 512434"/>
                <a:gd name="connsiteY75" fmla="*/ 163826 h 453171"/>
                <a:gd name="connsiteX76" fmla="*/ 512434 w 512434"/>
                <a:gd name="connsiteY76" fmla="*/ 299940 h 453171"/>
                <a:gd name="connsiteX77" fmla="*/ 358785 w 512434"/>
                <a:gd name="connsiteY77" fmla="*/ 453171 h 453171"/>
                <a:gd name="connsiteX78" fmla="*/ 263164 w 512434"/>
                <a:gd name="connsiteY78" fmla="*/ 419346 h 453171"/>
                <a:gd name="connsiteX79" fmla="*/ 30648 w 512434"/>
                <a:gd name="connsiteY79" fmla="*/ 419346 h 453171"/>
                <a:gd name="connsiteX80" fmla="*/ 0 w 512434"/>
                <a:gd name="connsiteY80" fmla="*/ 388374 h 453171"/>
                <a:gd name="connsiteX81" fmla="*/ 0 w 512434"/>
                <a:gd name="connsiteY81" fmla="*/ 30564 h 453171"/>
                <a:gd name="connsiteX82" fmla="*/ 30648 w 512434"/>
                <a:gd name="connsiteY82" fmla="*/ 0 h 45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12434" h="453171">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21" name="Freeform 34">
              <a:extLst>
                <a:ext uri="{FF2B5EF4-FFF2-40B4-BE49-F238E27FC236}">
                  <a16:creationId xmlns:a16="http://schemas.microsoft.com/office/drawing/2014/main" id="{BF54BB71-D399-234A-BC70-81AB599CC39D}"/>
                </a:ext>
              </a:extLst>
            </p:cNvPr>
            <p:cNvSpPr>
              <a:spLocks noChangeAspect="1" noChangeArrowheads="1"/>
            </p:cNvSpPr>
            <p:nvPr/>
          </p:nvSpPr>
          <p:spPr bwMode="auto">
            <a:xfrm>
              <a:off x="2555245" y="2285213"/>
              <a:ext cx="288149" cy="34487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22" name="Freeform 328">
              <a:extLst>
                <a:ext uri="{FF2B5EF4-FFF2-40B4-BE49-F238E27FC236}">
                  <a16:creationId xmlns:a16="http://schemas.microsoft.com/office/drawing/2014/main" id="{924677CA-A143-9344-8C9F-168509580B4D}"/>
                </a:ext>
              </a:extLst>
            </p:cNvPr>
            <p:cNvSpPr>
              <a:spLocks noChangeAspect="1" noChangeArrowheads="1"/>
            </p:cNvSpPr>
            <p:nvPr/>
          </p:nvSpPr>
          <p:spPr bwMode="auto">
            <a:xfrm>
              <a:off x="4351493" y="4205414"/>
              <a:ext cx="438723" cy="244759"/>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p:spPr>
          <p:txBody>
            <a:bodyPr wrap="none" lIns="243785" tIns="121892" rIns="243785" bIns="12189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23" name="Freeform 102">
              <a:extLst>
                <a:ext uri="{FF2B5EF4-FFF2-40B4-BE49-F238E27FC236}">
                  <a16:creationId xmlns:a16="http://schemas.microsoft.com/office/drawing/2014/main" id="{3449A51F-481E-C241-8A4D-7476B6A06E89}"/>
                </a:ext>
              </a:extLst>
            </p:cNvPr>
            <p:cNvSpPr>
              <a:spLocks noEditPoints="1"/>
            </p:cNvSpPr>
            <p:nvPr/>
          </p:nvSpPr>
          <p:spPr bwMode="auto">
            <a:xfrm>
              <a:off x="1739239" y="2223532"/>
              <a:ext cx="234810" cy="234810"/>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cs typeface="+mn-ea"/>
                <a:sym typeface="+mn-lt"/>
              </a:endParaRPr>
            </a:p>
          </p:txBody>
        </p:sp>
      </p:grpSp>
      <p:sp>
        <p:nvSpPr>
          <p:cNvPr id="32" name="Freeform 12">
            <a:extLst>
              <a:ext uri="{FF2B5EF4-FFF2-40B4-BE49-F238E27FC236}">
                <a16:creationId xmlns:a16="http://schemas.microsoft.com/office/drawing/2014/main" id="{C920169C-A379-DE43-BE92-A9ECA8C56E8E}"/>
              </a:ext>
            </a:extLst>
          </p:cNvPr>
          <p:cNvSpPr>
            <a:spLocks/>
          </p:cNvSpPr>
          <p:nvPr/>
        </p:nvSpPr>
        <p:spPr bwMode="auto">
          <a:xfrm>
            <a:off x="2740209" y="2401714"/>
            <a:ext cx="1688133" cy="2792713"/>
          </a:xfrm>
          <a:custGeom>
            <a:avLst/>
            <a:gdLst>
              <a:gd name="T0" fmla="*/ 966 w 1077"/>
              <a:gd name="T1" fmla="*/ 315 h 1781"/>
              <a:gd name="T2" fmla="*/ 793 w 1077"/>
              <a:gd name="T3" fmla="*/ 486 h 1781"/>
              <a:gd name="T4" fmla="*/ 650 w 1077"/>
              <a:gd name="T5" fmla="*/ 297 h 1781"/>
              <a:gd name="T6" fmla="*/ 625 w 1077"/>
              <a:gd name="T7" fmla="*/ 266 h 1781"/>
              <a:gd name="T8" fmla="*/ 632 w 1077"/>
              <a:gd name="T9" fmla="*/ 236 h 1781"/>
              <a:gd name="T10" fmla="*/ 682 w 1077"/>
              <a:gd name="T11" fmla="*/ 187 h 1781"/>
              <a:gd name="T12" fmla="*/ 698 w 1077"/>
              <a:gd name="T13" fmla="*/ 150 h 1781"/>
              <a:gd name="T14" fmla="*/ 665 w 1077"/>
              <a:gd name="T15" fmla="*/ 82 h 1781"/>
              <a:gd name="T16" fmla="*/ 661 w 1077"/>
              <a:gd name="T17" fmla="*/ 50 h 1781"/>
              <a:gd name="T18" fmla="*/ 627 w 1077"/>
              <a:gd name="T19" fmla="*/ 24 h 1781"/>
              <a:gd name="T20" fmla="*/ 576 w 1077"/>
              <a:gd name="T21" fmla="*/ 3 h 1781"/>
              <a:gd name="T22" fmla="*/ 492 w 1077"/>
              <a:gd name="T23" fmla="*/ 48 h 1781"/>
              <a:gd name="T24" fmla="*/ 471 w 1077"/>
              <a:gd name="T25" fmla="*/ 119 h 1781"/>
              <a:gd name="T26" fmla="*/ 513 w 1077"/>
              <a:gd name="T27" fmla="*/ 199 h 1781"/>
              <a:gd name="T28" fmla="*/ 495 w 1077"/>
              <a:gd name="T29" fmla="*/ 223 h 1781"/>
              <a:gd name="T30" fmla="*/ 386 w 1077"/>
              <a:gd name="T31" fmla="*/ 230 h 1781"/>
              <a:gd name="T32" fmla="*/ 106 w 1077"/>
              <a:gd name="T33" fmla="*/ 313 h 1781"/>
              <a:gd name="T34" fmla="*/ 60 w 1077"/>
              <a:gd name="T35" fmla="*/ 630 h 1781"/>
              <a:gd name="T36" fmla="*/ 138 w 1077"/>
              <a:gd name="T37" fmla="*/ 599 h 1781"/>
              <a:gd name="T38" fmla="*/ 169 w 1077"/>
              <a:gd name="T39" fmla="*/ 527 h 1781"/>
              <a:gd name="T40" fmla="*/ 176 w 1077"/>
              <a:gd name="T41" fmla="*/ 406 h 1781"/>
              <a:gd name="T42" fmla="*/ 220 w 1077"/>
              <a:gd name="T43" fmla="*/ 373 h 1781"/>
              <a:gd name="T44" fmla="*/ 308 w 1077"/>
              <a:gd name="T45" fmla="*/ 360 h 1781"/>
              <a:gd name="T46" fmla="*/ 317 w 1077"/>
              <a:gd name="T47" fmla="*/ 358 h 1781"/>
              <a:gd name="T48" fmla="*/ 256 w 1077"/>
              <a:gd name="T49" fmla="*/ 760 h 1781"/>
              <a:gd name="T50" fmla="*/ 254 w 1077"/>
              <a:gd name="T51" fmla="*/ 794 h 1781"/>
              <a:gd name="T52" fmla="*/ 261 w 1077"/>
              <a:gd name="T53" fmla="*/ 896 h 1781"/>
              <a:gd name="T54" fmla="*/ 123 w 1077"/>
              <a:gd name="T55" fmla="*/ 1406 h 1781"/>
              <a:gd name="T56" fmla="*/ 47 w 1077"/>
              <a:gd name="T57" fmla="*/ 1578 h 1781"/>
              <a:gd name="T58" fmla="*/ 4 w 1077"/>
              <a:gd name="T59" fmla="*/ 1633 h 1781"/>
              <a:gd name="T60" fmla="*/ 56 w 1077"/>
              <a:gd name="T61" fmla="*/ 1688 h 1781"/>
              <a:gd name="T62" fmla="*/ 104 w 1077"/>
              <a:gd name="T63" fmla="*/ 1714 h 1781"/>
              <a:gd name="T64" fmla="*/ 122 w 1077"/>
              <a:gd name="T65" fmla="*/ 1741 h 1781"/>
              <a:gd name="T66" fmla="*/ 174 w 1077"/>
              <a:gd name="T67" fmla="*/ 1703 h 1781"/>
              <a:gd name="T68" fmla="*/ 161 w 1077"/>
              <a:gd name="T69" fmla="*/ 1636 h 1781"/>
              <a:gd name="T70" fmla="*/ 323 w 1077"/>
              <a:gd name="T71" fmla="*/ 1294 h 1781"/>
              <a:gd name="T72" fmla="*/ 385 w 1077"/>
              <a:gd name="T73" fmla="*/ 1152 h 1781"/>
              <a:gd name="T74" fmla="*/ 481 w 1077"/>
              <a:gd name="T75" fmla="*/ 943 h 1781"/>
              <a:gd name="T76" fmla="*/ 699 w 1077"/>
              <a:gd name="T77" fmla="*/ 879 h 1781"/>
              <a:gd name="T78" fmla="*/ 682 w 1077"/>
              <a:gd name="T79" fmla="*/ 976 h 1781"/>
              <a:gd name="T80" fmla="*/ 632 w 1077"/>
              <a:gd name="T81" fmla="*/ 1141 h 1781"/>
              <a:gd name="T82" fmla="*/ 618 w 1077"/>
              <a:gd name="T83" fmla="*/ 1225 h 1781"/>
              <a:gd name="T84" fmla="*/ 670 w 1077"/>
              <a:gd name="T85" fmla="*/ 1269 h 1781"/>
              <a:gd name="T86" fmla="*/ 795 w 1077"/>
              <a:gd name="T87" fmla="*/ 1285 h 1781"/>
              <a:gd name="T88" fmla="*/ 830 w 1077"/>
              <a:gd name="T89" fmla="*/ 1219 h 1781"/>
              <a:gd name="T90" fmla="*/ 746 w 1077"/>
              <a:gd name="T91" fmla="*/ 1165 h 1781"/>
              <a:gd name="T92" fmla="*/ 840 w 1077"/>
              <a:gd name="T93" fmla="*/ 864 h 1781"/>
              <a:gd name="T94" fmla="*/ 831 w 1077"/>
              <a:gd name="T95" fmla="*/ 762 h 1781"/>
              <a:gd name="T96" fmla="*/ 507 w 1077"/>
              <a:gd name="T97" fmla="*/ 757 h 1781"/>
              <a:gd name="T98" fmla="*/ 508 w 1077"/>
              <a:gd name="T99" fmla="*/ 758 h 1781"/>
              <a:gd name="T100" fmla="*/ 560 w 1077"/>
              <a:gd name="T101" fmla="*/ 658 h 1781"/>
              <a:gd name="T102" fmla="*/ 607 w 1077"/>
              <a:gd name="T103" fmla="*/ 511 h 1781"/>
              <a:gd name="T104" fmla="*/ 643 w 1077"/>
              <a:gd name="T105" fmla="*/ 449 h 1781"/>
              <a:gd name="T106" fmla="*/ 784 w 1077"/>
              <a:gd name="T107" fmla="*/ 596 h 1781"/>
              <a:gd name="T108" fmla="*/ 836 w 1077"/>
              <a:gd name="T109" fmla="*/ 566 h 1781"/>
              <a:gd name="T110" fmla="*/ 999 w 1077"/>
              <a:gd name="T111" fmla="*/ 402 h 1781"/>
              <a:gd name="T112" fmla="*/ 1042 w 1077"/>
              <a:gd name="T113" fmla="*/ 374 h 1781"/>
              <a:gd name="T114" fmla="*/ 1033 w 1077"/>
              <a:gd name="T115" fmla="*/ 280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7" h="1781">
                <a:moveTo>
                  <a:pt x="1033" y="280"/>
                </a:moveTo>
                <a:cubicBezTo>
                  <a:pt x="1018" y="287"/>
                  <a:pt x="970" y="303"/>
                  <a:pt x="966" y="315"/>
                </a:cubicBezTo>
                <a:cubicBezTo>
                  <a:pt x="962" y="326"/>
                  <a:pt x="967" y="350"/>
                  <a:pt x="951" y="359"/>
                </a:cubicBezTo>
                <a:cubicBezTo>
                  <a:pt x="936" y="368"/>
                  <a:pt x="803" y="466"/>
                  <a:pt x="793" y="486"/>
                </a:cubicBezTo>
                <a:cubicBezTo>
                  <a:pt x="793" y="486"/>
                  <a:pt x="745" y="390"/>
                  <a:pt x="717" y="375"/>
                </a:cubicBezTo>
                <a:cubicBezTo>
                  <a:pt x="717" y="375"/>
                  <a:pt x="708" y="301"/>
                  <a:pt x="650" y="297"/>
                </a:cubicBezTo>
                <a:cubicBezTo>
                  <a:pt x="629" y="296"/>
                  <a:pt x="617" y="294"/>
                  <a:pt x="609" y="291"/>
                </a:cubicBezTo>
                <a:cubicBezTo>
                  <a:pt x="625" y="266"/>
                  <a:pt x="625" y="266"/>
                  <a:pt x="625" y="266"/>
                </a:cubicBezTo>
                <a:cubicBezTo>
                  <a:pt x="609" y="266"/>
                  <a:pt x="609" y="266"/>
                  <a:pt x="609" y="266"/>
                </a:cubicBezTo>
                <a:cubicBezTo>
                  <a:pt x="617" y="253"/>
                  <a:pt x="628" y="236"/>
                  <a:pt x="632" y="236"/>
                </a:cubicBezTo>
                <a:cubicBezTo>
                  <a:pt x="637" y="235"/>
                  <a:pt x="674" y="230"/>
                  <a:pt x="679" y="228"/>
                </a:cubicBezTo>
                <a:cubicBezTo>
                  <a:pt x="683" y="225"/>
                  <a:pt x="687" y="201"/>
                  <a:pt x="682" y="187"/>
                </a:cubicBezTo>
                <a:cubicBezTo>
                  <a:pt x="677" y="173"/>
                  <a:pt x="687" y="159"/>
                  <a:pt x="687" y="159"/>
                </a:cubicBezTo>
                <a:cubicBezTo>
                  <a:pt x="698" y="150"/>
                  <a:pt x="698" y="150"/>
                  <a:pt x="698" y="150"/>
                </a:cubicBezTo>
                <a:cubicBezTo>
                  <a:pt x="698" y="150"/>
                  <a:pt x="684" y="128"/>
                  <a:pt x="676" y="117"/>
                </a:cubicBezTo>
                <a:cubicBezTo>
                  <a:pt x="667" y="106"/>
                  <a:pt x="669" y="92"/>
                  <a:pt x="665" y="82"/>
                </a:cubicBezTo>
                <a:cubicBezTo>
                  <a:pt x="661" y="72"/>
                  <a:pt x="672" y="65"/>
                  <a:pt x="672" y="65"/>
                </a:cubicBezTo>
                <a:cubicBezTo>
                  <a:pt x="672" y="65"/>
                  <a:pt x="668" y="55"/>
                  <a:pt x="661" y="50"/>
                </a:cubicBezTo>
                <a:cubicBezTo>
                  <a:pt x="653" y="46"/>
                  <a:pt x="666" y="44"/>
                  <a:pt x="649" y="36"/>
                </a:cubicBezTo>
                <a:cubicBezTo>
                  <a:pt x="632" y="28"/>
                  <a:pt x="641" y="32"/>
                  <a:pt x="627" y="24"/>
                </a:cubicBezTo>
                <a:cubicBezTo>
                  <a:pt x="612" y="16"/>
                  <a:pt x="634" y="21"/>
                  <a:pt x="612" y="16"/>
                </a:cubicBezTo>
                <a:cubicBezTo>
                  <a:pt x="591" y="11"/>
                  <a:pt x="579" y="3"/>
                  <a:pt x="576" y="3"/>
                </a:cubicBezTo>
                <a:cubicBezTo>
                  <a:pt x="573" y="3"/>
                  <a:pt x="582" y="6"/>
                  <a:pt x="573" y="3"/>
                </a:cubicBezTo>
                <a:cubicBezTo>
                  <a:pt x="563" y="0"/>
                  <a:pt x="498" y="33"/>
                  <a:pt x="492" y="48"/>
                </a:cubicBezTo>
                <a:cubicBezTo>
                  <a:pt x="485" y="64"/>
                  <a:pt x="475" y="83"/>
                  <a:pt x="475" y="83"/>
                </a:cubicBezTo>
                <a:cubicBezTo>
                  <a:pt x="475" y="83"/>
                  <a:pt x="469" y="104"/>
                  <a:pt x="471" y="119"/>
                </a:cubicBezTo>
                <a:cubicBezTo>
                  <a:pt x="474" y="134"/>
                  <a:pt x="484" y="147"/>
                  <a:pt x="488" y="152"/>
                </a:cubicBezTo>
                <a:cubicBezTo>
                  <a:pt x="491" y="156"/>
                  <a:pt x="508" y="184"/>
                  <a:pt x="513" y="199"/>
                </a:cubicBezTo>
                <a:cubicBezTo>
                  <a:pt x="517" y="212"/>
                  <a:pt x="521" y="228"/>
                  <a:pt x="506" y="235"/>
                </a:cubicBezTo>
                <a:cubicBezTo>
                  <a:pt x="495" y="223"/>
                  <a:pt x="495" y="223"/>
                  <a:pt x="495" y="223"/>
                </a:cubicBezTo>
                <a:cubicBezTo>
                  <a:pt x="476" y="237"/>
                  <a:pt x="476" y="237"/>
                  <a:pt x="476" y="237"/>
                </a:cubicBezTo>
                <a:cubicBezTo>
                  <a:pt x="454" y="233"/>
                  <a:pt x="427" y="222"/>
                  <a:pt x="386" y="230"/>
                </a:cubicBezTo>
                <a:cubicBezTo>
                  <a:pt x="333" y="241"/>
                  <a:pt x="313" y="257"/>
                  <a:pt x="281" y="265"/>
                </a:cubicBezTo>
                <a:cubicBezTo>
                  <a:pt x="249" y="272"/>
                  <a:pt x="128" y="293"/>
                  <a:pt x="106" y="313"/>
                </a:cubicBezTo>
                <a:cubicBezTo>
                  <a:pt x="84" y="332"/>
                  <a:pt x="76" y="418"/>
                  <a:pt x="82" y="553"/>
                </a:cubicBezTo>
                <a:cubicBezTo>
                  <a:pt x="82" y="553"/>
                  <a:pt x="62" y="616"/>
                  <a:pt x="60" y="630"/>
                </a:cubicBezTo>
                <a:cubicBezTo>
                  <a:pt x="59" y="644"/>
                  <a:pt x="67" y="703"/>
                  <a:pt x="139" y="690"/>
                </a:cubicBezTo>
                <a:cubicBezTo>
                  <a:pt x="203" y="679"/>
                  <a:pt x="151" y="622"/>
                  <a:pt x="138" y="599"/>
                </a:cubicBezTo>
                <a:cubicBezTo>
                  <a:pt x="146" y="594"/>
                  <a:pt x="154" y="590"/>
                  <a:pt x="154" y="590"/>
                </a:cubicBezTo>
                <a:cubicBezTo>
                  <a:pt x="154" y="590"/>
                  <a:pt x="168" y="554"/>
                  <a:pt x="169" y="527"/>
                </a:cubicBezTo>
                <a:cubicBezTo>
                  <a:pt x="169" y="510"/>
                  <a:pt x="174" y="454"/>
                  <a:pt x="176" y="409"/>
                </a:cubicBezTo>
                <a:cubicBezTo>
                  <a:pt x="176" y="408"/>
                  <a:pt x="176" y="407"/>
                  <a:pt x="176" y="406"/>
                </a:cubicBezTo>
                <a:cubicBezTo>
                  <a:pt x="178" y="394"/>
                  <a:pt x="179" y="384"/>
                  <a:pt x="180" y="378"/>
                </a:cubicBezTo>
                <a:cubicBezTo>
                  <a:pt x="190" y="376"/>
                  <a:pt x="204" y="375"/>
                  <a:pt x="220" y="373"/>
                </a:cubicBezTo>
                <a:cubicBezTo>
                  <a:pt x="224" y="373"/>
                  <a:pt x="229" y="373"/>
                  <a:pt x="234" y="372"/>
                </a:cubicBezTo>
                <a:cubicBezTo>
                  <a:pt x="265" y="370"/>
                  <a:pt x="294" y="364"/>
                  <a:pt x="308" y="360"/>
                </a:cubicBezTo>
                <a:cubicBezTo>
                  <a:pt x="308" y="360"/>
                  <a:pt x="308" y="360"/>
                  <a:pt x="308" y="360"/>
                </a:cubicBezTo>
                <a:cubicBezTo>
                  <a:pt x="311" y="360"/>
                  <a:pt x="314" y="359"/>
                  <a:pt x="317" y="358"/>
                </a:cubicBezTo>
                <a:cubicBezTo>
                  <a:pt x="317" y="360"/>
                  <a:pt x="319" y="371"/>
                  <a:pt x="322" y="385"/>
                </a:cubicBezTo>
                <a:cubicBezTo>
                  <a:pt x="310" y="466"/>
                  <a:pt x="270" y="740"/>
                  <a:pt x="256" y="760"/>
                </a:cubicBezTo>
                <a:cubicBezTo>
                  <a:pt x="240" y="784"/>
                  <a:pt x="232" y="799"/>
                  <a:pt x="232" y="799"/>
                </a:cubicBezTo>
                <a:cubicBezTo>
                  <a:pt x="232" y="799"/>
                  <a:pt x="242" y="797"/>
                  <a:pt x="254" y="794"/>
                </a:cubicBezTo>
                <a:cubicBezTo>
                  <a:pt x="250" y="811"/>
                  <a:pt x="249" y="832"/>
                  <a:pt x="252" y="861"/>
                </a:cubicBezTo>
                <a:cubicBezTo>
                  <a:pt x="252" y="861"/>
                  <a:pt x="254" y="876"/>
                  <a:pt x="261" y="896"/>
                </a:cubicBezTo>
                <a:cubicBezTo>
                  <a:pt x="247" y="979"/>
                  <a:pt x="227" y="1177"/>
                  <a:pt x="200" y="1256"/>
                </a:cubicBezTo>
                <a:cubicBezTo>
                  <a:pt x="174" y="1282"/>
                  <a:pt x="141" y="1326"/>
                  <a:pt x="123" y="1406"/>
                </a:cubicBezTo>
                <a:cubicBezTo>
                  <a:pt x="123" y="1406"/>
                  <a:pt x="123" y="1406"/>
                  <a:pt x="123" y="1406"/>
                </a:cubicBezTo>
                <a:cubicBezTo>
                  <a:pt x="86" y="1483"/>
                  <a:pt x="47" y="1577"/>
                  <a:pt x="47" y="1578"/>
                </a:cubicBezTo>
                <a:cubicBezTo>
                  <a:pt x="25" y="1596"/>
                  <a:pt x="10" y="1604"/>
                  <a:pt x="5" y="1627"/>
                </a:cubicBezTo>
                <a:cubicBezTo>
                  <a:pt x="4" y="1630"/>
                  <a:pt x="4" y="1631"/>
                  <a:pt x="4" y="1633"/>
                </a:cubicBezTo>
                <a:cubicBezTo>
                  <a:pt x="0" y="1665"/>
                  <a:pt x="0" y="1665"/>
                  <a:pt x="0" y="1665"/>
                </a:cubicBezTo>
                <a:cubicBezTo>
                  <a:pt x="0" y="1665"/>
                  <a:pt x="44" y="1698"/>
                  <a:pt x="56" y="1688"/>
                </a:cubicBezTo>
                <a:cubicBezTo>
                  <a:pt x="64" y="1682"/>
                  <a:pt x="74" y="1683"/>
                  <a:pt x="85" y="1692"/>
                </a:cubicBezTo>
                <a:cubicBezTo>
                  <a:pt x="91" y="1698"/>
                  <a:pt x="97" y="1705"/>
                  <a:pt x="104" y="1714"/>
                </a:cubicBezTo>
                <a:cubicBezTo>
                  <a:pt x="105" y="1715"/>
                  <a:pt x="105" y="1716"/>
                  <a:pt x="106" y="1717"/>
                </a:cubicBezTo>
                <a:cubicBezTo>
                  <a:pt x="111" y="1724"/>
                  <a:pt x="116" y="1731"/>
                  <a:pt x="122" y="1741"/>
                </a:cubicBezTo>
                <a:cubicBezTo>
                  <a:pt x="122" y="1741"/>
                  <a:pt x="153" y="1781"/>
                  <a:pt x="193" y="1765"/>
                </a:cubicBezTo>
                <a:cubicBezTo>
                  <a:pt x="193" y="1765"/>
                  <a:pt x="208" y="1732"/>
                  <a:pt x="174" y="1703"/>
                </a:cubicBezTo>
                <a:cubicBezTo>
                  <a:pt x="147" y="1680"/>
                  <a:pt x="145" y="1650"/>
                  <a:pt x="148" y="1630"/>
                </a:cubicBezTo>
                <a:cubicBezTo>
                  <a:pt x="161" y="1636"/>
                  <a:pt x="161" y="1636"/>
                  <a:pt x="161" y="1636"/>
                </a:cubicBezTo>
                <a:cubicBezTo>
                  <a:pt x="161" y="1636"/>
                  <a:pt x="161" y="1636"/>
                  <a:pt x="170" y="1587"/>
                </a:cubicBezTo>
                <a:cubicBezTo>
                  <a:pt x="179" y="1539"/>
                  <a:pt x="301" y="1314"/>
                  <a:pt x="323" y="1294"/>
                </a:cubicBezTo>
                <a:cubicBezTo>
                  <a:pt x="336" y="1282"/>
                  <a:pt x="352" y="1230"/>
                  <a:pt x="365" y="1185"/>
                </a:cubicBezTo>
                <a:cubicBezTo>
                  <a:pt x="372" y="1176"/>
                  <a:pt x="379" y="1165"/>
                  <a:pt x="385" y="1152"/>
                </a:cubicBezTo>
                <a:cubicBezTo>
                  <a:pt x="404" y="1111"/>
                  <a:pt x="437" y="960"/>
                  <a:pt x="437" y="960"/>
                </a:cubicBezTo>
                <a:cubicBezTo>
                  <a:pt x="437" y="960"/>
                  <a:pt x="470" y="949"/>
                  <a:pt x="481" y="943"/>
                </a:cubicBezTo>
                <a:cubicBezTo>
                  <a:pt x="492" y="938"/>
                  <a:pt x="508" y="937"/>
                  <a:pt x="573" y="923"/>
                </a:cubicBezTo>
                <a:cubicBezTo>
                  <a:pt x="637" y="908"/>
                  <a:pt x="699" y="879"/>
                  <a:pt x="699" y="879"/>
                </a:cubicBezTo>
                <a:cubicBezTo>
                  <a:pt x="699" y="879"/>
                  <a:pt x="679" y="928"/>
                  <a:pt x="681" y="965"/>
                </a:cubicBezTo>
                <a:cubicBezTo>
                  <a:pt x="681" y="969"/>
                  <a:pt x="682" y="972"/>
                  <a:pt x="682" y="976"/>
                </a:cubicBezTo>
                <a:cubicBezTo>
                  <a:pt x="673" y="1023"/>
                  <a:pt x="663" y="1072"/>
                  <a:pt x="657" y="1085"/>
                </a:cubicBezTo>
                <a:cubicBezTo>
                  <a:pt x="645" y="1110"/>
                  <a:pt x="632" y="1141"/>
                  <a:pt x="632" y="1141"/>
                </a:cubicBezTo>
                <a:cubicBezTo>
                  <a:pt x="632" y="1141"/>
                  <a:pt x="639" y="1142"/>
                  <a:pt x="649" y="1143"/>
                </a:cubicBezTo>
                <a:cubicBezTo>
                  <a:pt x="633" y="1177"/>
                  <a:pt x="615" y="1211"/>
                  <a:pt x="618" y="1225"/>
                </a:cubicBezTo>
                <a:cubicBezTo>
                  <a:pt x="614" y="1247"/>
                  <a:pt x="614" y="1247"/>
                  <a:pt x="614" y="1247"/>
                </a:cubicBezTo>
                <a:cubicBezTo>
                  <a:pt x="670" y="1269"/>
                  <a:pt x="670" y="1269"/>
                  <a:pt x="670" y="1269"/>
                </a:cubicBezTo>
                <a:cubicBezTo>
                  <a:pt x="670" y="1269"/>
                  <a:pt x="694" y="1263"/>
                  <a:pt x="728" y="1274"/>
                </a:cubicBezTo>
                <a:cubicBezTo>
                  <a:pt x="752" y="1285"/>
                  <a:pt x="777" y="1293"/>
                  <a:pt x="795" y="1285"/>
                </a:cubicBezTo>
                <a:cubicBezTo>
                  <a:pt x="825" y="1273"/>
                  <a:pt x="867" y="1244"/>
                  <a:pt x="867" y="1226"/>
                </a:cubicBezTo>
                <a:cubicBezTo>
                  <a:pt x="867" y="1208"/>
                  <a:pt x="855" y="1215"/>
                  <a:pt x="830" y="1219"/>
                </a:cubicBezTo>
                <a:cubicBezTo>
                  <a:pt x="806" y="1223"/>
                  <a:pt x="766" y="1195"/>
                  <a:pt x="753" y="1179"/>
                </a:cubicBezTo>
                <a:cubicBezTo>
                  <a:pt x="750" y="1176"/>
                  <a:pt x="748" y="1171"/>
                  <a:pt x="746" y="1165"/>
                </a:cubicBezTo>
                <a:cubicBezTo>
                  <a:pt x="753" y="1179"/>
                  <a:pt x="766" y="1180"/>
                  <a:pt x="766" y="1180"/>
                </a:cubicBezTo>
                <a:cubicBezTo>
                  <a:pt x="766" y="1180"/>
                  <a:pt x="817" y="952"/>
                  <a:pt x="840" y="864"/>
                </a:cubicBezTo>
                <a:cubicBezTo>
                  <a:pt x="840" y="864"/>
                  <a:pt x="840" y="864"/>
                  <a:pt x="840" y="864"/>
                </a:cubicBezTo>
                <a:cubicBezTo>
                  <a:pt x="856" y="847"/>
                  <a:pt x="886" y="780"/>
                  <a:pt x="831" y="762"/>
                </a:cubicBezTo>
                <a:cubicBezTo>
                  <a:pt x="777" y="744"/>
                  <a:pt x="577" y="746"/>
                  <a:pt x="521" y="760"/>
                </a:cubicBezTo>
                <a:cubicBezTo>
                  <a:pt x="514" y="762"/>
                  <a:pt x="510" y="761"/>
                  <a:pt x="507" y="757"/>
                </a:cubicBezTo>
                <a:cubicBezTo>
                  <a:pt x="508" y="757"/>
                  <a:pt x="508" y="757"/>
                  <a:pt x="508" y="757"/>
                </a:cubicBezTo>
                <a:cubicBezTo>
                  <a:pt x="508" y="758"/>
                  <a:pt x="508" y="758"/>
                  <a:pt x="508" y="758"/>
                </a:cubicBezTo>
                <a:cubicBezTo>
                  <a:pt x="536" y="738"/>
                  <a:pt x="536" y="738"/>
                  <a:pt x="536" y="738"/>
                </a:cubicBezTo>
                <a:cubicBezTo>
                  <a:pt x="536" y="738"/>
                  <a:pt x="543" y="691"/>
                  <a:pt x="560" y="658"/>
                </a:cubicBezTo>
                <a:cubicBezTo>
                  <a:pt x="576" y="625"/>
                  <a:pt x="599" y="520"/>
                  <a:pt x="607" y="511"/>
                </a:cubicBezTo>
                <a:cubicBezTo>
                  <a:pt x="607" y="511"/>
                  <a:pt x="607" y="511"/>
                  <a:pt x="607" y="511"/>
                </a:cubicBezTo>
                <a:cubicBezTo>
                  <a:pt x="611" y="506"/>
                  <a:pt x="615" y="500"/>
                  <a:pt x="620" y="491"/>
                </a:cubicBezTo>
                <a:cubicBezTo>
                  <a:pt x="634" y="465"/>
                  <a:pt x="643" y="449"/>
                  <a:pt x="643" y="449"/>
                </a:cubicBezTo>
                <a:cubicBezTo>
                  <a:pt x="643" y="449"/>
                  <a:pt x="695" y="520"/>
                  <a:pt x="715" y="529"/>
                </a:cubicBezTo>
                <a:cubicBezTo>
                  <a:pt x="734" y="537"/>
                  <a:pt x="767" y="599"/>
                  <a:pt x="784" y="596"/>
                </a:cubicBezTo>
                <a:cubicBezTo>
                  <a:pt x="795" y="594"/>
                  <a:pt x="812" y="585"/>
                  <a:pt x="836" y="566"/>
                </a:cubicBezTo>
                <a:cubicBezTo>
                  <a:pt x="836" y="566"/>
                  <a:pt x="836" y="566"/>
                  <a:pt x="836" y="566"/>
                </a:cubicBezTo>
                <a:cubicBezTo>
                  <a:pt x="872" y="554"/>
                  <a:pt x="1000" y="429"/>
                  <a:pt x="1013" y="425"/>
                </a:cubicBezTo>
                <a:cubicBezTo>
                  <a:pt x="1019" y="423"/>
                  <a:pt x="1010" y="412"/>
                  <a:pt x="999" y="402"/>
                </a:cubicBezTo>
                <a:cubicBezTo>
                  <a:pt x="1000" y="401"/>
                  <a:pt x="1000" y="401"/>
                  <a:pt x="1001" y="401"/>
                </a:cubicBezTo>
                <a:cubicBezTo>
                  <a:pt x="1016" y="396"/>
                  <a:pt x="1030" y="394"/>
                  <a:pt x="1042" y="374"/>
                </a:cubicBezTo>
                <a:cubicBezTo>
                  <a:pt x="1054" y="355"/>
                  <a:pt x="1077" y="306"/>
                  <a:pt x="1072" y="296"/>
                </a:cubicBezTo>
                <a:cubicBezTo>
                  <a:pt x="1067" y="287"/>
                  <a:pt x="1047" y="274"/>
                  <a:pt x="1033" y="280"/>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nvGrpSpPr>
          <p:cNvPr id="33" name="Group 46">
            <a:extLst>
              <a:ext uri="{FF2B5EF4-FFF2-40B4-BE49-F238E27FC236}">
                <a16:creationId xmlns:a16="http://schemas.microsoft.com/office/drawing/2014/main" id="{24E49517-A375-804C-A5DD-12261ED8DDEE}"/>
              </a:ext>
            </a:extLst>
          </p:cNvPr>
          <p:cNvGrpSpPr/>
          <p:nvPr/>
        </p:nvGrpSpPr>
        <p:grpSpPr>
          <a:xfrm>
            <a:off x="2594320" y="4424694"/>
            <a:ext cx="1999361" cy="1028163"/>
            <a:chOff x="1700334" y="4969700"/>
            <a:chExt cx="1999361" cy="1028163"/>
          </a:xfrm>
        </p:grpSpPr>
        <p:sp>
          <p:nvSpPr>
            <p:cNvPr id="34" name="Freeform 13">
              <a:extLst>
                <a:ext uri="{FF2B5EF4-FFF2-40B4-BE49-F238E27FC236}">
                  <a16:creationId xmlns:a16="http://schemas.microsoft.com/office/drawing/2014/main" id="{944761B7-2F46-CD40-AE8D-797C1F5E9DC9}"/>
                </a:ext>
              </a:extLst>
            </p:cNvPr>
            <p:cNvSpPr>
              <a:spLocks/>
            </p:cNvSpPr>
            <p:nvPr/>
          </p:nvSpPr>
          <p:spPr bwMode="auto">
            <a:xfrm>
              <a:off x="1700334" y="5845028"/>
              <a:ext cx="546038" cy="152835"/>
            </a:xfrm>
            <a:custGeom>
              <a:avLst/>
              <a:gdLst>
                <a:gd name="T0" fmla="*/ 375 w 393"/>
                <a:gd name="T1" fmla="*/ 0 h 110"/>
                <a:gd name="T2" fmla="*/ 0 w 393"/>
                <a:gd name="T3" fmla="*/ 0 h 110"/>
                <a:gd name="T4" fmla="*/ 0 w 393"/>
                <a:gd name="T5" fmla="*/ 11 h 110"/>
                <a:gd name="T6" fmla="*/ 375 w 393"/>
                <a:gd name="T7" fmla="*/ 11 h 110"/>
                <a:gd name="T8" fmla="*/ 375 w 393"/>
                <a:gd name="T9" fmla="*/ 22 h 110"/>
                <a:gd name="T10" fmla="*/ 18 w 393"/>
                <a:gd name="T11" fmla="*/ 22 h 110"/>
                <a:gd name="T12" fmla="*/ 18 w 393"/>
                <a:gd name="T13" fmla="*/ 90 h 110"/>
                <a:gd name="T14" fmla="*/ 375 w 393"/>
                <a:gd name="T15" fmla="*/ 90 h 110"/>
                <a:gd name="T16" fmla="*/ 375 w 393"/>
                <a:gd name="T17" fmla="*/ 100 h 110"/>
                <a:gd name="T18" fmla="*/ 0 w 393"/>
                <a:gd name="T19" fmla="*/ 100 h 110"/>
                <a:gd name="T20" fmla="*/ 0 w 393"/>
                <a:gd name="T21" fmla="*/ 110 h 110"/>
                <a:gd name="T22" fmla="*/ 375 w 393"/>
                <a:gd name="T23" fmla="*/ 110 h 110"/>
                <a:gd name="T24" fmla="*/ 393 w 393"/>
                <a:gd name="T25" fmla="*/ 110 h 110"/>
                <a:gd name="T26" fmla="*/ 393 w 393"/>
                <a:gd name="T27" fmla="*/ 100 h 110"/>
                <a:gd name="T28" fmla="*/ 393 w 393"/>
                <a:gd name="T29" fmla="*/ 90 h 110"/>
                <a:gd name="T30" fmla="*/ 393 w 393"/>
                <a:gd name="T31" fmla="*/ 22 h 110"/>
                <a:gd name="T32" fmla="*/ 393 w 393"/>
                <a:gd name="T33" fmla="*/ 11 h 110"/>
                <a:gd name="T34" fmla="*/ 393 w 393"/>
                <a:gd name="T35" fmla="*/ 0 h 110"/>
                <a:gd name="T36" fmla="*/ 375 w 393"/>
                <a:gd name="T37"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110">
                  <a:moveTo>
                    <a:pt x="375" y="0"/>
                  </a:moveTo>
                  <a:lnTo>
                    <a:pt x="0" y="0"/>
                  </a:lnTo>
                  <a:lnTo>
                    <a:pt x="0" y="11"/>
                  </a:lnTo>
                  <a:lnTo>
                    <a:pt x="375" y="11"/>
                  </a:lnTo>
                  <a:lnTo>
                    <a:pt x="375" y="22"/>
                  </a:lnTo>
                  <a:lnTo>
                    <a:pt x="18" y="22"/>
                  </a:lnTo>
                  <a:lnTo>
                    <a:pt x="18" y="90"/>
                  </a:lnTo>
                  <a:lnTo>
                    <a:pt x="375" y="90"/>
                  </a:lnTo>
                  <a:lnTo>
                    <a:pt x="375" y="100"/>
                  </a:lnTo>
                  <a:lnTo>
                    <a:pt x="0" y="100"/>
                  </a:lnTo>
                  <a:lnTo>
                    <a:pt x="0" y="110"/>
                  </a:lnTo>
                  <a:lnTo>
                    <a:pt x="375" y="110"/>
                  </a:lnTo>
                  <a:lnTo>
                    <a:pt x="393" y="110"/>
                  </a:lnTo>
                  <a:lnTo>
                    <a:pt x="393" y="100"/>
                  </a:lnTo>
                  <a:lnTo>
                    <a:pt x="393" y="90"/>
                  </a:lnTo>
                  <a:lnTo>
                    <a:pt x="393" y="22"/>
                  </a:lnTo>
                  <a:lnTo>
                    <a:pt x="393" y="11"/>
                  </a:lnTo>
                  <a:lnTo>
                    <a:pt x="393" y="0"/>
                  </a:lnTo>
                  <a:lnTo>
                    <a:pt x="37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5" name="Freeform 14">
              <a:extLst>
                <a:ext uri="{FF2B5EF4-FFF2-40B4-BE49-F238E27FC236}">
                  <a16:creationId xmlns:a16="http://schemas.microsoft.com/office/drawing/2014/main" id="{8C54589C-8E4A-524D-9A85-E490660D1B45}"/>
                </a:ext>
              </a:extLst>
            </p:cNvPr>
            <p:cNvSpPr>
              <a:spLocks/>
            </p:cNvSpPr>
            <p:nvPr/>
          </p:nvSpPr>
          <p:spPr bwMode="auto">
            <a:xfrm>
              <a:off x="1700334" y="5719981"/>
              <a:ext cx="582163" cy="122268"/>
            </a:xfrm>
            <a:custGeom>
              <a:avLst/>
              <a:gdLst>
                <a:gd name="T0" fmla="*/ 399 w 419"/>
                <a:gd name="T1" fmla="*/ 0 h 88"/>
                <a:gd name="T2" fmla="*/ 0 w 419"/>
                <a:gd name="T3" fmla="*/ 0 h 88"/>
                <a:gd name="T4" fmla="*/ 0 w 419"/>
                <a:gd name="T5" fmla="*/ 9 h 88"/>
                <a:gd name="T6" fmla="*/ 399 w 419"/>
                <a:gd name="T7" fmla="*/ 9 h 88"/>
                <a:gd name="T8" fmla="*/ 399 w 419"/>
                <a:gd name="T9" fmla="*/ 17 h 88"/>
                <a:gd name="T10" fmla="*/ 19 w 419"/>
                <a:gd name="T11" fmla="*/ 17 h 88"/>
                <a:gd name="T12" fmla="*/ 19 w 419"/>
                <a:gd name="T13" fmla="*/ 72 h 88"/>
                <a:gd name="T14" fmla="*/ 399 w 419"/>
                <a:gd name="T15" fmla="*/ 72 h 88"/>
                <a:gd name="T16" fmla="*/ 399 w 419"/>
                <a:gd name="T17" fmla="*/ 80 h 88"/>
                <a:gd name="T18" fmla="*/ 0 w 419"/>
                <a:gd name="T19" fmla="*/ 80 h 88"/>
                <a:gd name="T20" fmla="*/ 0 w 419"/>
                <a:gd name="T21" fmla="*/ 88 h 88"/>
                <a:gd name="T22" fmla="*/ 399 w 419"/>
                <a:gd name="T23" fmla="*/ 88 h 88"/>
                <a:gd name="T24" fmla="*/ 419 w 419"/>
                <a:gd name="T25" fmla="*/ 88 h 88"/>
                <a:gd name="T26" fmla="*/ 419 w 419"/>
                <a:gd name="T27" fmla="*/ 80 h 88"/>
                <a:gd name="T28" fmla="*/ 419 w 419"/>
                <a:gd name="T29" fmla="*/ 72 h 88"/>
                <a:gd name="T30" fmla="*/ 419 w 419"/>
                <a:gd name="T31" fmla="*/ 17 h 88"/>
                <a:gd name="T32" fmla="*/ 419 w 419"/>
                <a:gd name="T33" fmla="*/ 9 h 88"/>
                <a:gd name="T34" fmla="*/ 419 w 419"/>
                <a:gd name="T35" fmla="*/ 0 h 88"/>
                <a:gd name="T36" fmla="*/ 399 w 419"/>
                <a:gd name="T37"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88">
                  <a:moveTo>
                    <a:pt x="399" y="0"/>
                  </a:moveTo>
                  <a:lnTo>
                    <a:pt x="0" y="0"/>
                  </a:lnTo>
                  <a:lnTo>
                    <a:pt x="0" y="9"/>
                  </a:lnTo>
                  <a:lnTo>
                    <a:pt x="399" y="9"/>
                  </a:lnTo>
                  <a:lnTo>
                    <a:pt x="399" y="17"/>
                  </a:lnTo>
                  <a:lnTo>
                    <a:pt x="19" y="17"/>
                  </a:lnTo>
                  <a:lnTo>
                    <a:pt x="19" y="72"/>
                  </a:lnTo>
                  <a:lnTo>
                    <a:pt x="399" y="72"/>
                  </a:lnTo>
                  <a:lnTo>
                    <a:pt x="399" y="80"/>
                  </a:lnTo>
                  <a:lnTo>
                    <a:pt x="0" y="80"/>
                  </a:lnTo>
                  <a:lnTo>
                    <a:pt x="0" y="88"/>
                  </a:lnTo>
                  <a:lnTo>
                    <a:pt x="399" y="88"/>
                  </a:lnTo>
                  <a:lnTo>
                    <a:pt x="419" y="88"/>
                  </a:lnTo>
                  <a:lnTo>
                    <a:pt x="419" y="80"/>
                  </a:lnTo>
                  <a:lnTo>
                    <a:pt x="419" y="72"/>
                  </a:lnTo>
                  <a:lnTo>
                    <a:pt x="419" y="17"/>
                  </a:lnTo>
                  <a:lnTo>
                    <a:pt x="419" y="9"/>
                  </a:lnTo>
                  <a:lnTo>
                    <a:pt x="419" y="0"/>
                  </a:lnTo>
                  <a:lnTo>
                    <a:pt x="399"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6" name="Freeform 15">
              <a:extLst>
                <a:ext uri="{FF2B5EF4-FFF2-40B4-BE49-F238E27FC236}">
                  <a16:creationId xmlns:a16="http://schemas.microsoft.com/office/drawing/2014/main" id="{4BA9FBF5-7F48-604D-BC28-BC223E3FC2D4}"/>
                </a:ext>
              </a:extLst>
            </p:cNvPr>
            <p:cNvSpPr>
              <a:spLocks/>
            </p:cNvSpPr>
            <p:nvPr/>
          </p:nvSpPr>
          <p:spPr bwMode="auto">
            <a:xfrm>
              <a:off x="2396429" y="5854754"/>
              <a:ext cx="546038" cy="130604"/>
            </a:xfrm>
            <a:custGeom>
              <a:avLst/>
              <a:gdLst>
                <a:gd name="T0" fmla="*/ 375 w 393"/>
                <a:gd name="T1" fmla="*/ 0 h 94"/>
                <a:gd name="T2" fmla="*/ 0 w 393"/>
                <a:gd name="T3" fmla="*/ 0 h 94"/>
                <a:gd name="T4" fmla="*/ 0 w 393"/>
                <a:gd name="T5" fmla="*/ 9 h 94"/>
                <a:gd name="T6" fmla="*/ 375 w 393"/>
                <a:gd name="T7" fmla="*/ 9 h 94"/>
                <a:gd name="T8" fmla="*/ 375 w 393"/>
                <a:gd name="T9" fmla="*/ 18 h 94"/>
                <a:gd name="T10" fmla="*/ 18 w 393"/>
                <a:gd name="T11" fmla="*/ 18 h 94"/>
                <a:gd name="T12" fmla="*/ 18 w 393"/>
                <a:gd name="T13" fmla="*/ 77 h 94"/>
                <a:gd name="T14" fmla="*/ 375 w 393"/>
                <a:gd name="T15" fmla="*/ 77 h 94"/>
                <a:gd name="T16" fmla="*/ 375 w 393"/>
                <a:gd name="T17" fmla="*/ 85 h 94"/>
                <a:gd name="T18" fmla="*/ 0 w 393"/>
                <a:gd name="T19" fmla="*/ 85 h 94"/>
                <a:gd name="T20" fmla="*/ 0 w 393"/>
                <a:gd name="T21" fmla="*/ 94 h 94"/>
                <a:gd name="T22" fmla="*/ 375 w 393"/>
                <a:gd name="T23" fmla="*/ 94 h 94"/>
                <a:gd name="T24" fmla="*/ 393 w 393"/>
                <a:gd name="T25" fmla="*/ 94 h 94"/>
                <a:gd name="T26" fmla="*/ 393 w 393"/>
                <a:gd name="T27" fmla="*/ 85 h 94"/>
                <a:gd name="T28" fmla="*/ 393 w 393"/>
                <a:gd name="T29" fmla="*/ 77 h 94"/>
                <a:gd name="T30" fmla="*/ 393 w 393"/>
                <a:gd name="T31" fmla="*/ 18 h 94"/>
                <a:gd name="T32" fmla="*/ 393 w 393"/>
                <a:gd name="T33" fmla="*/ 9 h 94"/>
                <a:gd name="T34" fmla="*/ 393 w 393"/>
                <a:gd name="T35" fmla="*/ 0 h 94"/>
                <a:gd name="T36" fmla="*/ 375 w 393"/>
                <a:gd name="T3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94">
                  <a:moveTo>
                    <a:pt x="375" y="0"/>
                  </a:moveTo>
                  <a:lnTo>
                    <a:pt x="0" y="0"/>
                  </a:lnTo>
                  <a:lnTo>
                    <a:pt x="0" y="9"/>
                  </a:lnTo>
                  <a:lnTo>
                    <a:pt x="375" y="9"/>
                  </a:lnTo>
                  <a:lnTo>
                    <a:pt x="375" y="18"/>
                  </a:lnTo>
                  <a:lnTo>
                    <a:pt x="18" y="18"/>
                  </a:lnTo>
                  <a:lnTo>
                    <a:pt x="18" y="77"/>
                  </a:lnTo>
                  <a:lnTo>
                    <a:pt x="375" y="77"/>
                  </a:lnTo>
                  <a:lnTo>
                    <a:pt x="375" y="85"/>
                  </a:lnTo>
                  <a:lnTo>
                    <a:pt x="0" y="85"/>
                  </a:lnTo>
                  <a:lnTo>
                    <a:pt x="0" y="94"/>
                  </a:lnTo>
                  <a:lnTo>
                    <a:pt x="375" y="94"/>
                  </a:lnTo>
                  <a:lnTo>
                    <a:pt x="393" y="94"/>
                  </a:lnTo>
                  <a:lnTo>
                    <a:pt x="393" y="85"/>
                  </a:lnTo>
                  <a:lnTo>
                    <a:pt x="393" y="77"/>
                  </a:lnTo>
                  <a:lnTo>
                    <a:pt x="393" y="18"/>
                  </a:lnTo>
                  <a:lnTo>
                    <a:pt x="393" y="9"/>
                  </a:lnTo>
                  <a:lnTo>
                    <a:pt x="393" y="0"/>
                  </a:lnTo>
                  <a:lnTo>
                    <a:pt x="37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7" name="Freeform 16">
              <a:extLst>
                <a:ext uri="{FF2B5EF4-FFF2-40B4-BE49-F238E27FC236}">
                  <a16:creationId xmlns:a16="http://schemas.microsoft.com/office/drawing/2014/main" id="{1164E0D6-F1F6-5245-A388-643A4457BFA1}"/>
                </a:ext>
              </a:extLst>
            </p:cNvPr>
            <p:cNvSpPr>
              <a:spLocks/>
            </p:cNvSpPr>
            <p:nvPr/>
          </p:nvSpPr>
          <p:spPr bwMode="auto">
            <a:xfrm>
              <a:off x="2396429" y="5746380"/>
              <a:ext cx="582163" cy="105595"/>
            </a:xfrm>
            <a:custGeom>
              <a:avLst/>
              <a:gdLst>
                <a:gd name="T0" fmla="*/ 400 w 419"/>
                <a:gd name="T1" fmla="*/ 0 h 76"/>
                <a:gd name="T2" fmla="*/ 0 w 419"/>
                <a:gd name="T3" fmla="*/ 0 h 76"/>
                <a:gd name="T4" fmla="*/ 0 w 419"/>
                <a:gd name="T5" fmla="*/ 8 h 76"/>
                <a:gd name="T6" fmla="*/ 400 w 419"/>
                <a:gd name="T7" fmla="*/ 8 h 76"/>
                <a:gd name="T8" fmla="*/ 400 w 419"/>
                <a:gd name="T9" fmla="*/ 15 h 76"/>
                <a:gd name="T10" fmla="*/ 19 w 419"/>
                <a:gd name="T11" fmla="*/ 15 h 76"/>
                <a:gd name="T12" fmla="*/ 19 w 419"/>
                <a:gd name="T13" fmla="*/ 62 h 76"/>
                <a:gd name="T14" fmla="*/ 400 w 419"/>
                <a:gd name="T15" fmla="*/ 62 h 76"/>
                <a:gd name="T16" fmla="*/ 400 w 419"/>
                <a:gd name="T17" fmla="*/ 69 h 76"/>
                <a:gd name="T18" fmla="*/ 0 w 419"/>
                <a:gd name="T19" fmla="*/ 69 h 76"/>
                <a:gd name="T20" fmla="*/ 0 w 419"/>
                <a:gd name="T21" fmla="*/ 76 h 76"/>
                <a:gd name="T22" fmla="*/ 400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8 h 76"/>
                <a:gd name="T34" fmla="*/ 419 w 419"/>
                <a:gd name="T35" fmla="*/ 0 h 76"/>
                <a:gd name="T36" fmla="*/ 400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400" y="0"/>
                  </a:moveTo>
                  <a:lnTo>
                    <a:pt x="0" y="0"/>
                  </a:lnTo>
                  <a:lnTo>
                    <a:pt x="0" y="8"/>
                  </a:lnTo>
                  <a:lnTo>
                    <a:pt x="400" y="8"/>
                  </a:lnTo>
                  <a:lnTo>
                    <a:pt x="400" y="15"/>
                  </a:lnTo>
                  <a:lnTo>
                    <a:pt x="19" y="15"/>
                  </a:lnTo>
                  <a:lnTo>
                    <a:pt x="19" y="62"/>
                  </a:lnTo>
                  <a:lnTo>
                    <a:pt x="400" y="62"/>
                  </a:lnTo>
                  <a:lnTo>
                    <a:pt x="400" y="69"/>
                  </a:lnTo>
                  <a:lnTo>
                    <a:pt x="0" y="69"/>
                  </a:lnTo>
                  <a:lnTo>
                    <a:pt x="0" y="76"/>
                  </a:lnTo>
                  <a:lnTo>
                    <a:pt x="400" y="76"/>
                  </a:lnTo>
                  <a:lnTo>
                    <a:pt x="419" y="76"/>
                  </a:lnTo>
                  <a:lnTo>
                    <a:pt x="419" y="69"/>
                  </a:lnTo>
                  <a:lnTo>
                    <a:pt x="419" y="62"/>
                  </a:lnTo>
                  <a:lnTo>
                    <a:pt x="419" y="15"/>
                  </a:lnTo>
                  <a:lnTo>
                    <a:pt x="419" y="8"/>
                  </a:lnTo>
                  <a:lnTo>
                    <a:pt x="419" y="0"/>
                  </a:lnTo>
                  <a:lnTo>
                    <a:pt x="400"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8" name="Freeform 17">
              <a:extLst>
                <a:ext uri="{FF2B5EF4-FFF2-40B4-BE49-F238E27FC236}">
                  <a16:creationId xmlns:a16="http://schemas.microsoft.com/office/drawing/2014/main" id="{484E61E3-756C-4C48-9317-899B73DCC4F4}"/>
                </a:ext>
              </a:extLst>
            </p:cNvPr>
            <p:cNvSpPr>
              <a:spLocks/>
            </p:cNvSpPr>
            <p:nvPr/>
          </p:nvSpPr>
          <p:spPr bwMode="auto">
            <a:xfrm>
              <a:off x="2338074" y="5617165"/>
              <a:ext cx="546038" cy="129216"/>
            </a:xfrm>
            <a:custGeom>
              <a:avLst/>
              <a:gdLst>
                <a:gd name="T0" fmla="*/ 375 w 393"/>
                <a:gd name="T1" fmla="*/ 0 h 93"/>
                <a:gd name="T2" fmla="*/ 0 w 393"/>
                <a:gd name="T3" fmla="*/ 0 h 93"/>
                <a:gd name="T4" fmla="*/ 0 w 393"/>
                <a:gd name="T5" fmla="*/ 9 h 93"/>
                <a:gd name="T6" fmla="*/ 375 w 393"/>
                <a:gd name="T7" fmla="*/ 9 h 93"/>
                <a:gd name="T8" fmla="*/ 375 w 393"/>
                <a:gd name="T9" fmla="*/ 18 h 93"/>
                <a:gd name="T10" fmla="*/ 19 w 393"/>
                <a:gd name="T11" fmla="*/ 18 h 93"/>
                <a:gd name="T12" fmla="*/ 19 w 393"/>
                <a:gd name="T13" fmla="*/ 76 h 93"/>
                <a:gd name="T14" fmla="*/ 375 w 393"/>
                <a:gd name="T15" fmla="*/ 76 h 93"/>
                <a:gd name="T16" fmla="*/ 375 w 393"/>
                <a:gd name="T17" fmla="*/ 84 h 93"/>
                <a:gd name="T18" fmla="*/ 0 w 393"/>
                <a:gd name="T19" fmla="*/ 84 h 93"/>
                <a:gd name="T20" fmla="*/ 0 w 393"/>
                <a:gd name="T21" fmla="*/ 93 h 93"/>
                <a:gd name="T22" fmla="*/ 375 w 393"/>
                <a:gd name="T23" fmla="*/ 93 h 93"/>
                <a:gd name="T24" fmla="*/ 393 w 393"/>
                <a:gd name="T25" fmla="*/ 93 h 93"/>
                <a:gd name="T26" fmla="*/ 393 w 393"/>
                <a:gd name="T27" fmla="*/ 84 h 93"/>
                <a:gd name="T28" fmla="*/ 393 w 393"/>
                <a:gd name="T29" fmla="*/ 76 h 93"/>
                <a:gd name="T30" fmla="*/ 393 w 393"/>
                <a:gd name="T31" fmla="*/ 18 h 93"/>
                <a:gd name="T32" fmla="*/ 393 w 393"/>
                <a:gd name="T33" fmla="*/ 9 h 93"/>
                <a:gd name="T34" fmla="*/ 393 w 393"/>
                <a:gd name="T35" fmla="*/ 0 h 93"/>
                <a:gd name="T36" fmla="*/ 375 w 393"/>
                <a:gd name="T3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93">
                  <a:moveTo>
                    <a:pt x="375" y="0"/>
                  </a:moveTo>
                  <a:lnTo>
                    <a:pt x="0" y="0"/>
                  </a:lnTo>
                  <a:lnTo>
                    <a:pt x="0" y="9"/>
                  </a:lnTo>
                  <a:lnTo>
                    <a:pt x="375" y="9"/>
                  </a:lnTo>
                  <a:lnTo>
                    <a:pt x="375" y="18"/>
                  </a:lnTo>
                  <a:lnTo>
                    <a:pt x="19" y="18"/>
                  </a:lnTo>
                  <a:lnTo>
                    <a:pt x="19" y="76"/>
                  </a:lnTo>
                  <a:lnTo>
                    <a:pt x="375" y="76"/>
                  </a:lnTo>
                  <a:lnTo>
                    <a:pt x="375" y="84"/>
                  </a:lnTo>
                  <a:lnTo>
                    <a:pt x="0" y="84"/>
                  </a:lnTo>
                  <a:lnTo>
                    <a:pt x="0" y="93"/>
                  </a:lnTo>
                  <a:lnTo>
                    <a:pt x="375" y="93"/>
                  </a:lnTo>
                  <a:lnTo>
                    <a:pt x="393" y="93"/>
                  </a:lnTo>
                  <a:lnTo>
                    <a:pt x="393" y="84"/>
                  </a:lnTo>
                  <a:lnTo>
                    <a:pt x="393" y="76"/>
                  </a:lnTo>
                  <a:lnTo>
                    <a:pt x="393" y="18"/>
                  </a:lnTo>
                  <a:lnTo>
                    <a:pt x="393" y="9"/>
                  </a:lnTo>
                  <a:lnTo>
                    <a:pt x="393" y="0"/>
                  </a:lnTo>
                  <a:lnTo>
                    <a:pt x="37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9" name="Freeform 18">
              <a:extLst>
                <a:ext uri="{FF2B5EF4-FFF2-40B4-BE49-F238E27FC236}">
                  <a16:creationId xmlns:a16="http://schemas.microsoft.com/office/drawing/2014/main" id="{83669DB0-284F-B54D-859E-5F34B10CE9E2}"/>
                </a:ext>
              </a:extLst>
            </p:cNvPr>
            <p:cNvSpPr>
              <a:spLocks/>
            </p:cNvSpPr>
            <p:nvPr/>
          </p:nvSpPr>
          <p:spPr bwMode="auto">
            <a:xfrm>
              <a:off x="2338074" y="5510181"/>
              <a:ext cx="582163" cy="105595"/>
            </a:xfrm>
            <a:custGeom>
              <a:avLst/>
              <a:gdLst>
                <a:gd name="T0" fmla="*/ 400 w 419"/>
                <a:gd name="T1" fmla="*/ 0 h 76"/>
                <a:gd name="T2" fmla="*/ 0 w 419"/>
                <a:gd name="T3" fmla="*/ 0 h 76"/>
                <a:gd name="T4" fmla="*/ 0 w 419"/>
                <a:gd name="T5" fmla="*/ 7 h 76"/>
                <a:gd name="T6" fmla="*/ 400 w 419"/>
                <a:gd name="T7" fmla="*/ 7 h 76"/>
                <a:gd name="T8" fmla="*/ 400 w 419"/>
                <a:gd name="T9" fmla="*/ 15 h 76"/>
                <a:gd name="T10" fmla="*/ 20 w 419"/>
                <a:gd name="T11" fmla="*/ 15 h 76"/>
                <a:gd name="T12" fmla="*/ 20 w 419"/>
                <a:gd name="T13" fmla="*/ 62 h 76"/>
                <a:gd name="T14" fmla="*/ 400 w 419"/>
                <a:gd name="T15" fmla="*/ 62 h 76"/>
                <a:gd name="T16" fmla="*/ 400 w 419"/>
                <a:gd name="T17" fmla="*/ 69 h 76"/>
                <a:gd name="T18" fmla="*/ 0 w 419"/>
                <a:gd name="T19" fmla="*/ 69 h 76"/>
                <a:gd name="T20" fmla="*/ 0 w 419"/>
                <a:gd name="T21" fmla="*/ 76 h 76"/>
                <a:gd name="T22" fmla="*/ 400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7 h 76"/>
                <a:gd name="T34" fmla="*/ 419 w 419"/>
                <a:gd name="T35" fmla="*/ 0 h 76"/>
                <a:gd name="T36" fmla="*/ 400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400" y="0"/>
                  </a:moveTo>
                  <a:lnTo>
                    <a:pt x="0" y="0"/>
                  </a:lnTo>
                  <a:lnTo>
                    <a:pt x="0" y="7"/>
                  </a:lnTo>
                  <a:lnTo>
                    <a:pt x="400" y="7"/>
                  </a:lnTo>
                  <a:lnTo>
                    <a:pt x="400" y="15"/>
                  </a:lnTo>
                  <a:lnTo>
                    <a:pt x="20" y="15"/>
                  </a:lnTo>
                  <a:lnTo>
                    <a:pt x="20" y="62"/>
                  </a:lnTo>
                  <a:lnTo>
                    <a:pt x="400" y="62"/>
                  </a:lnTo>
                  <a:lnTo>
                    <a:pt x="400" y="69"/>
                  </a:lnTo>
                  <a:lnTo>
                    <a:pt x="0" y="69"/>
                  </a:lnTo>
                  <a:lnTo>
                    <a:pt x="0" y="76"/>
                  </a:lnTo>
                  <a:lnTo>
                    <a:pt x="400" y="76"/>
                  </a:lnTo>
                  <a:lnTo>
                    <a:pt x="419" y="76"/>
                  </a:lnTo>
                  <a:lnTo>
                    <a:pt x="419" y="69"/>
                  </a:lnTo>
                  <a:lnTo>
                    <a:pt x="419" y="62"/>
                  </a:lnTo>
                  <a:lnTo>
                    <a:pt x="419" y="15"/>
                  </a:lnTo>
                  <a:lnTo>
                    <a:pt x="419" y="7"/>
                  </a:lnTo>
                  <a:lnTo>
                    <a:pt x="419" y="0"/>
                  </a:lnTo>
                  <a:lnTo>
                    <a:pt x="400"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0" name="Freeform 19">
              <a:extLst>
                <a:ext uri="{FF2B5EF4-FFF2-40B4-BE49-F238E27FC236}">
                  <a16:creationId xmlns:a16="http://schemas.microsoft.com/office/drawing/2014/main" id="{E7E39A03-A831-9547-84E2-63A73AD837B8}"/>
                </a:ext>
              </a:extLst>
            </p:cNvPr>
            <p:cNvSpPr>
              <a:spLocks/>
            </p:cNvSpPr>
            <p:nvPr/>
          </p:nvSpPr>
          <p:spPr bwMode="auto">
            <a:xfrm>
              <a:off x="2396429" y="5404586"/>
              <a:ext cx="582163" cy="105595"/>
            </a:xfrm>
            <a:custGeom>
              <a:avLst/>
              <a:gdLst>
                <a:gd name="T0" fmla="*/ 400 w 419"/>
                <a:gd name="T1" fmla="*/ 0 h 76"/>
                <a:gd name="T2" fmla="*/ 0 w 419"/>
                <a:gd name="T3" fmla="*/ 0 h 76"/>
                <a:gd name="T4" fmla="*/ 0 w 419"/>
                <a:gd name="T5" fmla="*/ 7 h 76"/>
                <a:gd name="T6" fmla="*/ 400 w 419"/>
                <a:gd name="T7" fmla="*/ 7 h 76"/>
                <a:gd name="T8" fmla="*/ 400 w 419"/>
                <a:gd name="T9" fmla="*/ 15 h 76"/>
                <a:gd name="T10" fmla="*/ 19 w 419"/>
                <a:gd name="T11" fmla="*/ 15 h 76"/>
                <a:gd name="T12" fmla="*/ 19 w 419"/>
                <a:gd name="T13" fmla="*/ 62 h 76"/>
                <a:gd name="T14" fmla="*/ 400 w 419"/>
                <a:gd name="T15" fmla="*/ 62 h 76"/>
                <a:gd name="T16" fmla="*/ 400 w 419"/>
                <a:gd name="T17" fmla="*/ 69 h 76"/>
                <a:gd name="T18" fmla="*/ 0 w 419"/>
                <a:gd name="T19" fmla="*/ 69 h 76"/>
                <a:gd name="T20" fmla="*/ 0 w 419"/>
                <a:gd name="T21" fmla="*/ 76 h 76"/>
                <a:gd name="T22" fmla="*/ 400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7 h 76"/>
                <a:gd name="T34" fmla="*/ 419 w 419"/>
                <a:gd name="T35" fmla="*/ 0 h 76"/>
                <a:gd name="T36" fmla="*/ 400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400" y="0"/>
                  </a:moveTo>
                  <a:lnTo>
                    <a:pt x="0" y="0"/>
                  </a:lnTo>
                  <a:lnTo>
                    <a:pt x="0" y="7"/>
                  </a:lnTo>
                  <a:lnTo>
                    <a:pt x="400" y="7"/>
                  </a:lnTo>
                  <a:lnTo>
                    <a:pt x="400" y="15"/>
                  </a:lnTo>
                  <a:lnTo>
                    <a:pt x="19" y="15"/>
                  </a:lnTo>
                  <a:lnTo>
                    <a:pt x="19" y="62"/>
                  </a:lnTo>
                  <a:lnTo>
                    <a:pt x="400" y="62"/>
                  </a:lnTo>
                  <a:lnTo>
                    <a:pt x="400" y="69"/>
                  </a:lnTo>
                  <a:lnTo>
                    <a:pt x="0" y="69"/>
                  </a:lnTo>
                  <a:lnTo>
                    <a:pt x="0" y="76"/>
                  </a:lnTo>
                  <a:lnTo>
                    <a:pt x="400" y="76"/>
                  </a:lnTo>
                  <a:lnTo>
                    <a:pt x="419" y="76"/>
                  </a:lnTo>
                  <a:lnTo>
                    <a:pt x="419" y="69"/>
                  </a:lnTo>
                  <a:lnTo>
                    <a:pt x="419" y="62"/>
                  </a:lnTo>
                  <a:lnTo>
                    <a:pt x="419" y="15"/>
                  </a:lnTo>
                  <a:lnTo>
                    <a:pt x="419" y="7"/>
                  </a:lnTo>
                  <a:lnTo>
                    <a:pt x="419" y="0"/>
                  </a:lnTo>
                  <a:lnTo>
                    <a:pt x="400"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1" name="Freeform 20">
              <a:extLst>
                <a:ext uri="{FF2B5EF4-FFF2-40B4-BE49-F238E27FC236}">
                  <a16:creationId xmlns:a16="http://schemas.microsoft.com/office/drawing/2014/main" id="{6A793170-633F-1F4A-AA15-5BE6054F6108}"/>
                </a:ext>
              </a:extLst>
            </p:cNvPr>
            <p:cNvSpPr>
              <a:spLocks/>
            </p:cNvSpPr>
            <p:nvPr/>
          </p:nvSpPr>
          <p:spPr bwMode="auto">
            <a:xfrm>
              <a:off x="3117532" y="5867259"/>
              <a:ext cx="546038" cy="130604"/>
            </a:xfrm>
            <a:custGeom>
              <a:avLst/>
              <a:gdLst>
                <a:gd name="T0" fmla="*/ 375 w 393"/>
                <a:gd name="T1" fmla="*/ 0 h 94"/>
                <a:gd name="T2" fmla="*/ 0 w 393"/>
                <a:gd name="T3" fmla="*/ 0 h 94"/>
                <a:gd name="T4" fmla="*/ 0 w 393"/>
                <a:gd name="T5" fmla="*/ 9 h 94"/>
                <a:gd name="T6" fmla="*/ 375 w 393"/>
                <a:gd name="T7" fmla="*/ 9 h 94"/>
                <a:gd name="T8" fmla="*/ 375 w 393"/>
                <a:gd name="T9" fmla="*/ 18 h 94"/>
                <a:gd name="T10" fmla="*/ 18 w 393"/>
                <a:gd name="T11" fmla="*/ 18 h 94"/>
                <a:gd name="T12" fmla="*/ 18 w 393"/>
                <a:gd name="T13" fmla="*/ 77 h 94"/>
                <a:gd name="T14" fmla="*/ 375 w 393"/>
                <a:gd name="T15" fmla="*/ 77 h 94"/>
                <a:gd name="T16" fmla="*/ 375 w 393"/>
                <a:gd name="T17" fmla="*/ 85 h 94"/>
                <a:gd name="T18" fmla="*/ 0 w 393"/>
                <a:gd name="T19" fmla="*/ 85 h 94"/>
                <a:gd name="T20" fmla="*/ 0 w 393"/>
                <a:gd name="T21" fmla="*/ 94 h 94"/>
                <a:gd name="T22" fmla="*/ 375 w 393"/>
                <a:gd name="T23" fmla="*/ 94 h 94"/>
                <a:gd name="T24" fmla="*/ 393 w 393"/>
                <a:gd name="T25" fmla="*/ 94 h 94"/>
                <a:gd name="T26" fmla="*/ 393 w 393"/>
                <a:gd name="T27" fmla="*/ 85 h 94"/>
                <a:gd name="T28" fmla="*/ 393 w 393"/>
                <a:gd name="T29" fmla="*/ 77 h 94"/>
                <a:gd name="T30" fmla="*/ 393 w 393"/>
                <a:gd name="T31" fmla="*/ 18 h 94"/>
                <a:gd name="T32" fmla="*/ 393 w 393"/>
                <a:gd name="T33" fmla="*/ 9 h 94"/>
                <a:gd name="T34" fmla="*/ 393 w 393"/>
                <a:gd name="T35" fmla="*/ 0 h 94"/>
                <a:gd name="T36" fmla="*/ 375 w 393"/>
                <a:gd name="T3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94">
                  <a:moveTo>
                    <a:pt x="375" y="0"/>
                  </a:moveTo>
                  <a:lnTo>
                    <a:pt x="0" y="0"/>
                  </a:lnTo>
                  <a:lnTo>
                    <a:pt x="0" y="9"/>
                  </a:lnTo>
                  <a:lnTo>
                    <a:pt x="375" y="9"/>
                  </a:lnTo>
                  <a:lnTo>
                    <a:pt x="375" y="18"/>
                  </a:lnTo>
                  <a:lnTo>
                    <a:pt x="18" y="18"/>
                  </a:lnTo>
                  <a:lnTo>
                    <a:pt x="18" y="77"/>
                  </a:lnTo>
                  <a:lnTo>
                    <a:pt x="375" y="77"/>
                  </a:lnTo>
                  <a:lnTo>
                    <a:pt x="375" y="85"/>
                  </a:lnTo>
                  <a:lnTo>
                    <a:pt x="0" y="85"/>
                  </a:lnTo>
                  <a:lnTo>
                    <a:pt x="0" y="94"/>
                  </a:lnTo>
                  <a:lnTo>
                    <a:pt x="375" y="94"/>
                  </a:lnTo>
                  <a:lnTo>
                    <a:pt x="393" y="94"/>
                  </a:lnTo>
                  <a:lnTo>
                    <a:pt x="393" y="85"/>
                  </a:lnTo>
                  <a:lnTo>
                    <a:pt x="393" y="77"/>
                  </a:lnTo>
                  <a:lnTo>
                    <a:pt x="393" y="18"/>
                  </a:lnTo>
                  <a:lnTo>
                    <a:pt x="393" y="9"/>
                  </a:lnTo>
                  <a:lnTo>
                    <a:pt x="393" y="0"/>
                  </a:lnTo>
                  <a:lnTo>
                    <a:pt x="37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2" name="Freeform 21">
              <a:extLst>
                <a:ext uri="{FF2B5EF4-FFF2-40B4-BE49-F238E27FC236}">
                  <a16:creationId xmlns:a16="http://schemas.microsoft.com/office/drawing/2014/main" id="{C6C928B7-CA10-8643-B302-97C23C847120}"/>
                </a:ext>
              </a:extLst>
            </p:cNvPr>
            <p:cNvSpPr>
              <a:spLocks/>
            </p:cNvSpPr>
            <p:nvPr/>
          </p:nvSpPr>
          <p:spPr bwMode="auto">
            <a:xfrm>
              <a:off x="3117532" y="5758885"/>
              <a:ext cx="582163" cy="105595"/>
            </a:xfrm>
            <a:custGeom>
              <a:avLst/>
              <a:gdLst>
                <a:gd name="T0" fmla="*/ 398 w 419"/>
                <a:gd name="T1" fmla="*/ 0 h 76"/>
                <a:gd name="T2" fmla="*/ 0 w 419"/>
                <a:gd name="T3" fmla="*/ 0 h 76"/>
                <a:gd name="T4" fmla="*/ 0 w 419"/>
                <a:gd name="T5" fmla="*/ 8 h 76"/>
                <a:gd name="T6" fmla="*/ 398 w 419"/>
                <a:gd name="T7" fmla="*/ 8 h 76"/>
                <a:gd name="T8" fmla="*/ 398 w 419"/>
                <a:gd name="T9" fmla="*/ 15 h 76"/>
                <a:gd name="T10" fmla="*/ 19 w 419"/>
                <a:gd name="T11" fmla="*/ 15 h 76"/>
                <a:gd name="T12" fmla="*/ 19 w 419"/>
                <a:gd name="T13" fmla="*/ 62 h 76"/>
                <a:gd name="T14" fmla="*/ 398 w 419"/>
                <a:gd name="T15" fmla="*/ 62 h 76"/>
                <a:gd name="T16" fmla="*/ 398 w 419"/>
                <a:gd name="T17" fmla="*/ 69 h 76"/>
                <a:gd name="T18" fmla="*/ 0 w 419"/>
                <a:gd name="T19" fmla="*/ 69 h 76"/>
                <a:gd name="T20" fmla="*/ 0 w 419"/>
                <a:gd name="T21" fmla="*/ 76 h 76"/>
                <a:gd name="T22" fmla="*/ 398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8 h 76"/>
                <a:gd name="T34" fmla="*/ 419 w 419"/>
                <a:gd name="T35" fmla="*/ 0 h 76"/>
                <a:gd name="T36" fmla="*/ 398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398" y="0"/>
                  </a:moveTo>
                  <a:lnTo>
                    <a:pt x="0" y="0"/>
                  </a:lnTo>
                  <a:lnTo>
                    <a:pt x="0" y="8"/>
                  </a:lnTo>
                  <a:lnTo>
                    <a:pt x="398" y="8"/>
                  </a:lnTo>
                  <a:lnTo>
                    <a:pt x="398" y="15"/>
                  </a:lnTo>
                  <a:lnTo>
                    <a:pt x="19" y="15"/>
                  </a:lnTo>
                  <a:lnTo>
                    <a:pt x="19" y="62"/>
                  </a:lnTo>
                  <a:lnTo>
                    <a:pt x="398" y="62"/>
                  </a:lnTo>
                  <a:lnTo>
                    <a:pt x="398" y="69"/>
                  </a:lnTo>
                  <a:lnTo>
                    <a:pt x="0" y="69"/>
                  </a:lnTo>
                  <a:lnTo>
                    <a:pt x="0" y="76"/>
                  </a:lnTo>
                  <a:lnTo>
                    <a:pt x="398" y="76"/>
                  </a:lnTo>
                  <a:lnTo>
                    <a:pt x="419" y="76"/>
                  </a:lnTo>
                  <a:lnTo>
                    <a:pt x="419" y="69"/>
                  </a:lnTo>
                  <a:lnTo>
                    <a:pt x="419" y="62"/>
                  </a:lnTo>
                  <a:lnTo>
                    <a:pt x="419" y="15"/>
                  </a:lnTo>
                  <a:lnTo>
                    <a:pt x="419" y="8"/>
                  </a:lnTo>
                  <a:lnTo>
                    <a:pt x="419" y="0"/>
                  </a:lnTo>
                  <a:lnTo>
                    <a:pt x="398"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3" name="Freeform 22">
              <a:extLst>
                <a:ext uri="{FF2B5EF4-FFF2-40B4-BE49-F238E27FC236}">
                  <a16:creationId xmlns:a16="http://schemas.microsoft.com/office/drawing/2014/main" id="{6B4A834E-3C23-5F48-B4DC-FFAD9CEFE704}"/>
                </a:ext>
              </a:extLst>
            </p:cNvPr>
            <p:cNvSpPr>
              <a:spLocks/>
            </p:cNvSpPr>
            <p:nvPr/>
          </p:nvSpPr>
          <p:spPr bwMode="auto">
            <a:xfrm>
              <a:off x="3057788" y="5629670"/>
              <a:ext cx="546038" cy="129216"/>
            </a:xfrm>
            <a:custGeom>
              <a:avLst/>
              <a:gdLst>
                <a:gd name="T0" fmla="*/ 375 w 393"/>
                <a:gd name="T1" fmla="*/ 0 h 93"/>
                <a:gd name="T2" fmla="*/ 0 w 393"/>
                <a:gd name="T3" fmla="*/ 0 h 93"/>
                <a:gd name="T4" fmla="*/ 0 w 393"/>
                <a:gd name="T5" fmla="*/ 9 h 93"/>
                <a:gd name="T6" fmla="*/ 375 w 393"/>
                <a:gd name="T7" fmla="*/ 9 h 93"/>
                <a:gd name="T8" fmla="*/ 375 w 393"/>
                <a:gd name="T9" fmla="*/ 18 h 93"/>
                <a:gd name="T10" fmla="*/ 18 w 393"/>
                <a:gd name="T11" fmla="*/ 18 h 93"/>
                <a:gd name="T12" fmla="*/ 18 w 393"/>
                <a:gd name="T13" fmla="*/ 76 h 93"/>
                <a:gd name="T14" fmla="*/ 375 w 393"/>
                <a:gd name="T15" fmla="*/ 76 h 93"/>
                <a:gd name="T16" fmla="*/ 375 w 393"/>
                <a:gd name="T17" fmla="*/ 84 h 93"/>
                <a:gd name="T18" fmla="*/ 0 w 393"/>
                <a:gd name="T19" fmla="*/ 84 h 93"/>
                <a:gd name="T20" fmla="*/ 0 w 393"/>
                <a:gd name="T21" fmla="*/ 93 h 93"/>
                <a:gd name="T22" fmla="*/ 375 w 393"/>
                <a:gd name="T23" fmla="*/ 93 h 93"/>
                <a:gd name="T24" fmla="*/ 393 w 393"/>
                <a:gd name="T25" fmla="*/ 93 h 93"/>
                <a:gd name="T26" fmla="*/ 393 w 393"/>
                <a:gd name="T27" fmla="*/ 84 h 93"/>
                <a:gd name="T28" fmla="*/ 393 w 393"/>
                <a:gd name="T29" fmla="*/ 76 h 93"/>
                <a:gd name="T30" fmla="*/ 393 w 393"/>
                <a:gd name="T31" fmla="*/ 18 h 93"/>
                <a:gd name="T32" fmla="*/ 393 w 393"/>
                <a:gd name="T33" fmla="*/ 9 h 93"/>
                <a:gd name="T34" fmla="*/ 393 w 393"/>
                <a:gd name="T35" fmla="*/ 0 h 93"/>
                <a:gd name="T36" fmla="*/ 375 w 393"/>
                <a:gd name="T3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3" h="93">
                  <a:moveTo>
                    <a:pt x="375" y="0"/>
                  </a:moveTo>
                  <a:lnTo>
                    <a:pt x="0" y="0"/>
                  </a:lnTo>
                  <a:lnTo>
                    <a:pt x="0" y="9"/>
                  </a:lnTo>
                  <a:lnTo>
                    <a:pt x="375" y="9"/>
                  </a:lnTo>
                  <a:lnTo>
                    <a:pt x="375" y="18"/>
                  </a:lnTo>
                  <a:lnTo>
                    <a:pt x="18" y="18"/>
                  </a:lnTo>
                  <a:lnTo>
                    <a:pt x="18" y="76"/>
                  </a:lnTo>
                  <a:lnTo>
                    <a:pt x="375" y="76"/>
                  </a:lnTo>
                  <a:lnTo>
                    <a:pt x="375" y="84"/>
                  </a:lnTo>
                  <a:lnTo>
                    <a:pt x="0" y="84"/>
                  </a:lnTo>
                  <a:lnTo>
                    <a:pt x="0" y="93"/>
                  </a:lnTo>
                  <a:lnTo>
                    <a:pt x="375" y="93"/>
                  </a:lnTo>
                  <a:lnTo>
                    <a:pt x="393" y="93"/>
                  </a:lnTo>
                  <a:lnTo>
                    <a:pt x="393" y="84"/>
                  </a:lnTo>
                  <a:lnTo>
                    <a:pt x="393" y="76"/>
                  </a:lnTo>
                  <a:lnTo>
                    <a:pt x="393" y="18"/>
                  </a:lnTo>
                  <a:lnTo>
                    <a:pt x="393" y="9"/>
                  </a:lnTo>
                  <a:lnTo>
                    <a:pt x="393" y="0"/>
                  </a:lnTo>
                  <a:lnTo>
                    <a:pt x="37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4" name="Freeform 23">
              <a:extLst>
                <a:ext uri="{FF2B5EF4-FFF2-40B4-BE49-F238E27FC236}">
                  <a16:creationId xmlns:a16="http://schemas.microsoft.com/office/drawing/2014/main" id="{0DAD943F-4F3A-7245-8D7D-E826000E6874}"/>
                </a:ext>
              </a:extLst>
            </p:cNvPr>
            <p:cNvSpPr>
              <a:spLocks/>
            </p:cNvSpPr>
            <p:nvPr/>
          </p:nvSpPr>
          <p:spPr bwMode="auto">
            <a:xfrm>
              <a:off x="3057788" y="5522685"/>
              <a:ext cx="582163" cy="105595"/>
            </a:xfrm>
            <a:custGeom>
              <a:avLst/>
              <a:gdLst>
                <a:gd name="T0" fmla="*/ 400 w 419"/>
                <a:gd name="T1" fmla="*/ 0 h 76"/>
                <a:gd name="T2" fmla="*/ 0 w 419"/>
                <a:gd name="T3" fmla="*/ 0 h 76"/>
                <a:gd name="T4" fmla="*/ 0 w 419"/>
                <a:gd name="T5" fmla="*/ 7 h 76"/>
                <a:gd name="T6" fmla="*/ 400 w 419"/>
                <a:gd name="T7" fmla="*/ 7 h 76"/>
                <a:gd name="T8" fmla="*/ 400 w 419"/>
                <a:gd name="T9" fmla="*/ 15 h 76"/>
                <a:gd name="T10" fmla="*/ 19 w 419"/>
                <a:gd name="T11" fmla="*/ 15 h 76"/>
                <a:gd name="T12" fmla="*/ 19 w 419"/>
                <a:gd name="T13" fmla="*/ 62 h 76"/>
                <a:gd name="T14" fmla="*/ 400 w 419"/>
                <a:gd name="T15" fmla="*/ 62 h 76"/>
                <a:gd name="T16" fmla="*/ 400 w 419"/>
                <a:gd name="T17" fmla="*/ 69 h 76"/>
                <a:gd name="T18" fmla="*/ 0 w 419"/>
                <a:gd name="T19" fmla="*/ 69 h 76"/>
                <a:gd name="T20" fmla="*/ 0 w 419"/>
                <a:gd name="T21" fmla="*/ 76 h 76"/>
                <a:gd name="T22" fmla="*/ 400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7 h 76"/>
                <a:gd name="T34" fmla="*/ 419 w 419"/>
                <a:gd name="T35" fmla="*/ 0 h 76"/>
                <a:gd name="T36" fmla="*/ 400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400" y="0"/>
                  </a:moveTo>
                  <a:lnTo>
                    <a:pt x="0" y="0"/>
                  </a:lnTo>
                  <a:lnTo>
                    <a:pt x="0" y="7"/>
                  </a:lnTo>
                  <a:lnTo>
                    <a:pt x="400" y="7"/>
                  </a:lnTo>
                  <a:lnTo>
                    <a:pt x="400" y="15"/>
                  </a:lnTo>
                  <a:lnTo>
                    <a:pt x="19" y="15"/>
                  </a:lnTo>
                  <a:lnTo>
                    <a:pt x="19" y="62"/>
                  </a:lnTo>
                  <a:lnTo>
                    <a:pt x="400" y="62"/>
                  </a:lnTo>
                  <a:lnTo>
                    <a:pt x="400" y="69"/>
                  </a:lnTo>
                  <a:lnTo>
                    <a:pt x="0" y="69"/>
                  </a:lnTo>
                  <a:lnTo>
                    <a:pt x="0" y="76"/>
                  </a:lnTo>
                  <a:lnTo>
                    <a:pt x="400" y="76"/>
                  </a:lnTo>
                  <a:lnTo>
                    <a:pt x="419" y="76"/>
                  </a:lnTo>
                  <a:lnTo>
                    <a:pt x="419" y="69"/>
                  </a:lnTo>
                  <a:lnTo>
                    <a:pt x="419" y="62"/>
                  </a:lnTo>
                  <a:lnTo>
                    <a:pt x="419" y="15"/>
                  </a:lnTo>
                  <a:lnTo>
                    <a:pt x="419" y="7"/>
                  </a:lnTo>
                  <a:lnTo>
                    <a:pt x="419" y="0"/>
                  </a:lnTo>
                  <a:lnTo>
                    <a:pt x="400"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5" name="Freeform 24">
              <a:extLst>
                <a:ext uri="{FF2B5EF4-FFF2-40B4-BE49-F238E27FC236}">
                  <a16:creationId xmlns:a16="http://schemas.microsoft.com/office/drawing/2014/main" id="{B45AF849-1C68-DE4F-8EFB-0ED658DDA0E0}"/>
                </a:ext>
              </a:extLst>
            </p:cNvPr>
            <p:cNvSpPr>
              <a:spLocks/>
            </p:cNvSpPr>
            <p:nvPr/>
          </p:nvSpPr>
          <p:spPr bwMode="auto">
            <a:xfrm>
              <a:off x="3000822" y="5312885"/>
              <a:ext cx="580773" cy="104206"/>
            </a:xfrm>
            <a:custGeom>
              <a:avLst/>
              <a:gdLst>
                <a:gd name="T0" fmla="*/ 399 w 418"/>
                <a:gd name="T1" fmla="*/ 0 h 75"/>
                <a:gd name="T2" fmla="*/ 0 w 418"/>
                <a:gd name="T3" fmla="*/ 0 h 75"/>
                <a:gd name="T4" fmla="*/ 0 w 418"/>
                <a:gd name="T5" fmla="*/ 7 h 75"/>
                <a:gd name="T6" fmla="*/ 399 w 418"/>
                <a:gd name="T7" fmla="*/ 7 h 75"/>
                <a:gd name="T8" fmla="*/ 399 w 418"/>
                <a:gd name="T9" fmla="*/ 14 h 75"/>
                <a:gd name="T10" fmla="*/ 19 w 418"/>
                <a:gd name="T11" fmla="*/ 14 h 75"/>
                <a:gd name="T12" fmla="*/ 19 w 418"/>
                <a:gd name="T13" fmla="*/ 62 h 75"/>
                <a:gd name="T14" fmla="*/ 399 w 418"/>
                <a:gd name="T15" fmla="*/ 62 h 75"/>
                <a:gd name="T16" fmla="*/ 399 w 418"/>
                <a:gd name="T17" fmla="*/ 69 h 75"/>
                <a:gd name="T18" fmla="*/ 0 w 418"/>
                <a:gd name="T19" fmla="*/ 69 h 75"/>
                <a:gd name="T20" fmla="*/ 0 w 418"/>
                <a:gd name="T21" fmla="*/ 75 h 75"/>
                <a:gd name="T22" fmla="*/ 399 w 418"/>
                <a:gd name="T23" fmla="*/ 75 h 75"/>
                <a:gd name="T24" fmla="*/ 418 w 418"/>
                <a:gd name="T25" fmla="*/ 75 h 75"/>
                <a:gd name="T26" fmla="*/ 418 w 418"/>
                <a:gd name="T27" fmla="*/ 69 h 75"/>
                <a:gd name="T28" fmla="*/ 418 w 418"/>
                <a:gd name="T29" fmla="*/ 62 h 75"/>
                <a:gd name="T30" fmla="*/ 418 w 418"/>
                <a:gd name="T31" fmla="*/ 14 h 75"/>
                <a:gd name="T32" fmla="*/ 418 w 418"/>
                <a:gd name="T33" fmla="*/ 7 h 75"/>
                <a:gd name="T34" fmla="*/ 418 w 418"/>
                <a:gd name="T35" fmla="*/ 0 h 75"/>
                <a:gd name="T36" fmla="*/ 399 w 418"/>
                <a:gd name="T3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8" h="75">
                  <a:moveTo>
                    <a:pt x="399" y="0"/>
                  </a:moveTo>
                  <a:lnTo>
                    <a:pt x="0" y="0"/>
                  </a:lnTo>
                  <a:lnTo>
                    <a:pt x="0" y="7"/>
                  </a:lnTo>
                  <a:lnTo>
                    <a:pt x="399" y="7"/>
                  </a:lnTo>
                  <a:lnTo>
                    <a:pt x="399" y="14"/>
                  </a:lnTo>
                  <a:lnTo>
                    <a:pt x="19" y="14"/>
                  </a:lnTo>
                  <a:lnTo>
                    <a:pt x="19" y="62"/>
                  </a:lnTo>
                  <a:lnTo>
                    <a:pt x="399" y="62"/>
                  </a:lnTo>
                  <a:lnTo>
                    <a:pt x="399" y="69"/>
                  </a:lnTo>
                  <a:lnTo>
                    <a:pt x="0" y="69"/>
                  </a:lnTo>
                  <a:lnTo>
                    <a:pt x="0" y="75"/>
                  </a:lnTo>
                  <a:lnTo>
                    <a:pt x="399" y="75"/>
                  </a:lnTo>
                  <a:lnTo>
                    <a:pt x="418" y="75"/>
                  </a:lnTo>
                  <a:lnTo>
                    <a:pt x="418" y="69"/>
                  </a:lnTo>
                  <a:lnTo>
                    <a:pt x="418" y="62"/>
                  </a:lnTo>
                  <a:lnTo>
                    <a:pt x="418" y="14"/>
                  </a:lnTo>
                  <a:lnTo>
                    <a:pt x="418" y="7"/>
                  </a:lnTo>
                  <a:lnTo>
                    <a:pt x="418" y="0"/>
                  </a:lnTo>
                  <a:lnTo>
                    <a:pt x="399"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6" name="Freeform 25">
              <a:extLst>
                <a:ext uri="{FF2B5EF4-FFF2-40B4-BE49-F238E27FC236}">
                  <a16:creationId xmlns:a16="http://schemas.microsoft.com/office/drawing/2014/main" id="{F6CF2529-ECAE-FF49-AE0C-84EB5DCFAB8C}"/>
                </a:ext>
              </a:extLst>
            </p:cNvPr>
            <p:cNvSpPr>
              <a:spLocks/>
            </p:cNvSpPr>
            <p:nvPr/>
          </p:nvSpPr>
          <p:spPr bwMode="auto">
            <a:xfrm>
              <a:off x="2982760" y="4969700"/>
              <a:ext cx="582163" cy="104206"/>
            </a:xfrm>
            <a:custGeom>
              <a:avLst/>
              <a:gdLst>
                <a:gd name="T0" fmla="*/ 399 w 419"/>
                <a:gd name="T1" fmla="*/ 0 h 75"/>
                <a:gd name="T2" fmla="*/ 0 w 419"/>
                <a:gd name="T3" fmla="*/ 0 h 75"/>
                <a:gd name="T4" fmla="*/ 0 w 419"/>
                <a:gd name="T5" fmla="*/ 8 h 75"/>
                <a:gd name="T6" fmla="*/ 399 w 419"/>
                <a:gd name="T7" fmla="*/ 8 h 75"/>
                <a:gd name="T8" fmla="*/ 399 w 419"/>
                <a:gd name="T9" fmla="*/ 14 h 75"/>
                <a:gd name="T10" fmla="*/ 19 w 419"/>
                <a:gd name="T11" fmla="*/ 14 h 75"/>
                <a:gd name="T12" fmla="*/ 19 w 419"/>
                <a:gd name="T13" fmla="*/ 62 h 75"/>
                <a:gd name="T14" fmla="*/ 399 w 419"/>
                <a:gd name="T15" fmla="*/ 62 h 75"/>
                <a:gd name="T16" fmla="*/ 399 w 419"/>
                <a:gd name="T17" fmla="*/ 68 h 75"/>
                <a:gd name="T18" fmla="*/ 0 w 419"/>
                <a:gd name="T19" fmla="*/ 68 h 75"/>
                <a:gd name="T20" fmla="*/ 0 w 419"/>
                <a:gd name="T21" fmla="*/ 75 h 75"/>
                <a:gd name="T22" fmla="*/ 399 w 419"/>
                <a:gd name="T23" fmla="*/ 75 h 75"/>
                <a:gd name="T24" fmla="*/ 419 w 419"/>
                <a:gd name="T25" fmla="*/ 75 h 75"/>
                <a:gd name="T26" fmla="*/ 419 w 419"/>
                <a:gd name="T27" fmla="*/ 68 h 75"/>
                <a:gd name="T28" fmla="*/ 419 w 419"/>
                <a:gd name="T29" fmla="*/ 62 h 75"/>
                <a:gd name="T30" fmla="*/ 419 w 419"/>
                <a:gd name="T31" fmla="*/ 14 h 75"/>
                <a:gd name="T32" fmla="*/ 419 w 419"/>
                <a:gd name="T33" fmla="*/ 8 h 75"/>
                <a:gd name="T34" fmla="*/ 419 w 419"/>
                <a:gd name="T35" fmla="*/ 0 h 75"/>
                <a:gd name="T36" fmla="*/ 399 w 419"/>
                <a:gd name="T3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5">
                  <a:moveTo>
                    <a:pt x="399" y="0"/>
                  </a:moveTo>
                  <a:lnTo>
                    <a:pt x="0" y="0"/>
                  </a:lnTo>
                  <a:lnTo>
                    <a:pt x="0" y="8"/>
                  </a:lnTo>
                  <a:lnTo>
                    <a:pt x="399" y="8"/>
                  </a:lnTo>
                  <a:lnTo>
                    <a:pt x="399" y="14"/>
                  </a:lnTo>
                  <a:lnTo>
                    <a:pt x="19" y="14"/>
                  </a:lnTo>
                  <a:lnTo>
                    <a:pt x="19" y="62"/>
                  </a:lnTo>
                  <a:lnTo>
                    <a:pt x="399" y="62"/>
                  </a:lnTo>
                  <a:lnTo>
                    <a:pt x="399" y="68"/>
                  </a:lnTo>
                  <a:lnTo>
                    <a:pt x="0" y="68"/>
                  </a:lnTo>
                  <a:lnTo>
                    <a:pt x="0" y="75"/>
                  </a:lnTo>
                  <a:lnTo>
                    <a:pt x="399" y="75"/>
                  </a:lnTo>
                  <a:lnTo>
                    <a:pt x="419" y="75"/>
                  </a:lnTo>
                  <a:lnTo>
                    <a:pt x="419" y="68"/>
                  </a:lnTo>
                  <a:lnTo>
                    <a:pt x="419" y="62"/>
                  </a:lnTo>
                  <a:lnTo>
                    <a:pt x="419" y="14"/>
                  </a:lnTo>
                  <a:lnTo>
                    <a:pt x="419" y="8"/>
                  </a:lnTo>
                  <a:lnTo>
                    <a:pt x="419" y="0"/>
                  </a:lnTo>
                  <a:lnTo>
                    <a:pt x="399"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7" name="Freeform 26">
              <a:extLst>
                <a:ext uri="{FF2B5EF4-FFF2-40B4-BE49-F238E27FC236}">
                  <a16:creationId xmlns:a16="http://schemas.microsoft.com/office/drawing/2014/main" id="{3059A82C-BC98-9847-876A-D5FCE27580A9}"/>
                </a:ext>
              </a:extLst>
            </p:cNvPr>
            <p:cNvSpPr>
              <a:spLocks/>
            </p:cNvSpPr>
            <p:nvPr/>
          </p:nvSpPr>
          <p:spPr bwMode="auto">
            <a:xfrm>
              <a:off x="2942466" y="5182280"/>
              <a:ext cx="544648" cy="130604"/>
            </a:xfrm>
            <a:custGeom>
              <a:avLst/>
              <a:gdLst>
                <a:gd name="T0" fmla="*/ 374 w 392"/>
                <a:gd name="T1" fmla="*/ 0 h 94"/>
                <a:gd name="T2" fmla="*/ 0 w 392"/>
                <a:gd name="T3" fmla="*/ 0 h 94"/>
                <a:gd name="T4" fmla="*/ 0 w 392"/>
                <a:gd name="T5" fmla="*/ 9 h 94"/>
                <a:gd name="T6" fmla="*/ 374 w 392"/>
                <a:gd name="T7" fmla="*/ 9 h 94"/>
                <a:gd name="T8" fmla="*/ 374 w 392"/>
                <a:gd name="T9" fmla="*/ 18 h 94"/>
                <a:gd name="T10" fmla="*/ 18 w 392"/>
                <a:gd name="T11" fmla="*/ 18 h 94"/>
                <a:gd name="T12" fmla="*/ 18 w 392"/>
                <a:gd name="T13" fmla="*/ 77 h 94"/>
                <a:gd name="T14" fmla="*/ 374 w 392"/>
                <a:gd name="T15" fmla="*/ 77 h 94"/>
                <a:gd name="T16" fmla="*/ 374 w 392"/>
                <a:gd name="T17" fmla="*/ 85 h 94"/>
                <a:gd name="T18" fmla="*/ 0 w 392"/>
                <a:gd name="T19" fmla="*/ 85 h 94"/>
                <a:gd name="T20" fmla="*/ 0 w 392"/>
                <a:gd name="T21" fmla="*/ 94 h 94"/>
                <a:gd name="T22" fmla="*/ 374 w 392"/>
                <a:gd name="T23" fmla="*/ 94 h 94"/>
                <a:gd name="T24" fmla="*/ 392 w 392"/>
                <a:gd name="T25" fmla="*/ 94 h 94"/>
                <a:gd name="T26" fmla="*/ 392 w 392"/>
                <a:gd name="T27" fmla="*/ 85 h 94"/>
                <a:gd name="T28" fmla="*/ 392 w 392"/>
                <a:gd name="T29" fmla="*/ 77 h 94"/>
                <a:gd name="T30" fmla="*/ 392 w 392"/>
                <a:gd name="T31" fmla="*/ 18 h 94"/>
                <a:gd name="T32" fmla="*/ 392 w 392"/>
                <a:gd name="T33" fmla="*/ 9 h 94"/>
                <a:gd name="T34" fmla="*/ 392 w 392"/>
                <a:gd name="T35" fmla="*/ 0 h 94"/>
                <a:gd name="T36" fmla="*/ 374 w 392"/>
                <a:gd name="T3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2" h="94">
                  <a:moveTo>
                    <a:pt x="374" y="0"/>
                  </a:moveTo>
                  <a:lnTo>
                    <a:pt x="0" y="0"/>
                  </a:lnTo>
                  <a:lnTo>
                    <a:pt x="0" y="9"/>
                  </a:lnTo>
                  <a:lnTo>
                    <a:pt x="374" y="9"/>
                  </a:lnTo>
                  <a:lnTo>
                    <a:pt x="374" y="18"/>
                  </a:lnTo>
                  <a:lnTo>
                    <a:pt x="18" y="18"/>
                  </a:lnTo>
                  <a:lnTo>
                    <a:pt x="18" y="77"/>
                  </a:lnTo>
                  <a:lnTo>
                    <a:pt x="374" y="77"/>
                  </a:lnTo>
                  <a:lnTo>
                    <a:pt x="374" y="85"/>
                  </a:lnTo>
                  <a:lnTo>
                    <a:pt x="0" y="85"/>
                  </a:lnTo>
                  <a:lnTo>
                    <a:pt x="0" y="94"/>
                  </a:lnTo>
                  <a:lnTo>
                    <a:pt x="374" y="94"/>
                  </a:lnTo>
                  <a:lnTo>
                    <a:pt x="392" y="94"/>
                  </a:lnTo>
                  <a:lnTo>
                    <a:pt x="392" y="85"/>
                  </a:lnTo>
                  <a:lnTo>
                    <a:pt x="392" y="77"/>
                  </a:lnTo>
                  <a:lnTo>
                    <a:pt x="392" y="18"/>
                  </a:lnTo>
                  <a:lnTo>
                    <a:pt x="392" y="9"/>
                  </a:lnTo>
                  <a:lnTo>
                    <a:pt x="392" y="0"/>
                  </a:lnTo>
                  <a:lnTo>
                    <a:pt x="374"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8" name="Freeform 27">
              <a:extLst>
                <a:ext uri="{FF2B5EF4-FFF2-40B4-BE49-F238E27FC236}">
                  <a16:creationId xmlns:a16="http://schemas.microsoft.com/office/drawing/2014/main" id="{9BD69F73-678A-6B49-86BE-0F0A97428A70}"/>
                </a:ext>
              </a:extLst>
            </p:cNvPr>
            <p:cNvSpPr>
              <a:spLocks/>
            </p:cNvSpPr>
            <p:nvPr/>
          </p:nvSpPr>
          <p:spPr bwMode="auto">
            <a:xfrm>
              <a:off x="2942466" y="5073906"/>
              <a:ext cx="580773" cy="105595"/>
            </a:xfrm>
            <a:custGeom>
              <a:avLst/>
              <a:gdLst>
                <a:gd name="T0" fmla="*/ 399 w 418"/>
                <a:gd name="T1" fmla="*/ 0 h 76"/>
                <a:gd name="T2" fmla="*/ 0 w 418"/>
                <a:gd name="T3" fmla="*/ 0 h 76"/>
                <a:gd name="T4" fmla="*/ 0 w 418"/>
                <a:gd name="T5" fmla="*/ 8 h 76"/>
                <a:gd name="T6" fmla="*/ 399 w 418"/>
                <a:gd name="T7" fmla="*/ 8 h 76"/>
                <a:gd name="T8" fmla="*/ 399 w 418"/>
                <a:gd name="T9" fmla="*/ 15 h 76"/>
                <a:gd name="T10" fmla="*/ 19 w 418"/>
                <a:gd name="T11" fmla="*/ 15 h 76"/>
                <a:gd name="T12" fmla="*/ 19 w 418"/>
                <a:gd name="T13" fmla="*/ 62 h 76"/>
                <a:gd name="T14" fmla="*/ 399 w 418"/>
                <a:gd name="T15" fmla="*/ 62 h 76"/>
                <a:gd name="T16" fmla="*/ 399 w 418"/>
                <a:gd name="T17" fmla="*/ 69 h 76"/>
                <a:gd name="T18" fmla="*/ 0 w 418"/>
                <a:gd name="T19" fmla="*/ 69 h 76"/>
                <a:gd name="T20" fmla="*/ 0 w 418"/>
                <a:gd name="T21" fmla="*/ 76 h 76"/>
                <a:gd name="T22" fmla="*/ 399 w 418"/>
                <a:gd name="T23" fmla="*/ 76 h 76"/>
                <a:gd name="T24" fmla="*/ 418 w 418"/>
                <a:gd name="T25" fmla="*/ 76 h 76"/>
                <a:gd name="T26" fmla="*/ 418 w 418"/>
                <a:gd name="T27" fmla="*/ 69 h 76"/>
                <a:gd name="T28" fmla="*/ 418 w 418"/>
                <a:gd name="T29" fmla="*/ 62 h 76"/>
                <a:gd name="T30" fmla="*/ 418 w 418"/>
                <a:gd name="T31" fmla="*/ 15 h 76"/>
                <a:gd name="T32" fmla="*/ 418 w 418"/>
                <a:gd name="T33" fmla="*/ 8 h 76"/>
                <a:gd name="T34" fmla="*/ 418 w 418"/>
                <a:gd name="T35" fmla="*/ 0 h 76"/>
                <a:gd name="T36" fmla="*/ 399 w 418"/>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8" h="76">
                  <a:moveTo>
                    <a:pt x="399" y="0"/>
                  </a:moveTo>
                  <a:lnTo>
                    <a:pt x="0" y="0"/>
                  </a:lnTo>
                  <a:lnTo>
                    <a:pt x="0" y="8"/>
                  </a:lnTo>
                  <a:lnTo>
                    <a:pt x="399" y="8"/>
                  </a:lnTo>
                  <a:lnTo>
                    <a:pt x="399" y="15"/>
                  </a:lnTo>
                  <a:lnTo>
                    <a:pt x="19" y="15"/>
                  </a:lnTo>
                  <a:lnTo>
                    <a:pt x="19" y="62"/>
                  </a:lnTo>
                  <a:lnTo>
                    <a:pt x="399" y="62"/>
                  </a:lnTo>
                  <a:lnTo>
                    <a:pt x="399" y="69"/>
                  </a:lnTo>
                  <a:lnTo>
                    <a:pt x="0" y="69"/>
                  </a:lnTo>
                  <a:lnTo>
                    <a:pt x="0" y="76"/>
                  </a:lnTo>
                  <a:lnTo>
                    <a:pt x="399" y="76"/>
                  </a:lnTo>
                  <a:lnTo>
                    <a:pt x="418" y="76"/>
                  </a:lnTo>
                  <a:lnTo>
                    <a:pt x="418" y="69"/>
                  </a:lnTo>
                  <a:lnTo>
                    <a:pt x="418" y="62"/>
                  </a:lnTo>
                  <a:lnTo>
                    <a:pt x="418" y="15"/>
                  </a:lnTo>
                  <a:lnTo>
                    <a:pt x="418" y="8"/>
                  </a:lnTo>
                  <a:lnTo>
                    <a:pt x="418" y="0"/>
                  </a:lnTo>
                  <a:lnTo>
                    <a:pt x="399"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9" name="Freeform 28">
              <a:extLst>
                <a:ext uri="{FF2B5EF4-FFF2-40B4-BE49-F238E27FC236}">
                  <a16:creationId xmlns:a16="http://schemas.microsoft.com/office/drawing/2014/main" id="{A5F4D7EF-5980-1B45-9CF5-D5311A0924E7}"/>
                </a:ext>
              </a:extLst>
            </p:cNvPr>
            <p:cNvSpPr>
              <a:spLocks/>
            </p:cNvSpPr>
            <p:nvPr/>
          </p:nvSpPr>
          <p:spPr bwMode="auto">
            <a:xfrm>
              <a:off x="3117532" y="5417090"/>
              <a:ext cx="582163" cy="105595"/>
            </a:xfrm>
            <a:custGeom>
              <a:avLst/>
              <a:gdLst>
                <a:gd name="T0" fmla="*/ 398 w 419"/>
                <a:gd name="T1" fmla="*/ 0 h 76"/>
                <a:gd name="T2" fmla="*/ 0 w 419"/>
                <a:gd name="T3" fmla="*/ 0 h 76"/>
                <a:gd name="T4" fmla="*/ 0 w 419"/>
                <a:gd name="T5" fmla="*/ 7 h 76"/>
                <a:gd name="T6" fmla="*/ 398 w 419"/>
                <a:gd name="T7" fmla="*/ 7 h 76"/>
                <a:gd name="T8" fmla="*/ 398 w 419"/>
                <a:gd name="T9" fmla="*/ 15 h 76"/>
                <a:gd name="T10" fmla="*/ 19 w 419"/>
                <a:gd name="T11" fmla="*/ 15 h 76"/>
                <a:gd name="T12" fmla="*/ 19 w 419"/>
                <a:gd name="T13" fmla="*/ 62 h 76"/>
                <a:gd name="T14" fmla="*/ 398 w 419"/>
                <a:gd name="T15" fmla="*/ 62 h 76"/>
                <a:gd name="T16" fmla="*/ 398 w 419"/>
                <a:gd name="T17" fmla="*/ 69 h 76"/>
                <a:gd name="T18" fmla="*/ 0 w 419"/>
                <a:gd name="T19" fmla="*/ 69 h 76"/>
                <a:gd name="T20" fmla="*/ 0 w 419"/>
                <a:gd name="T21" fmla="*/ 76 h 76"/>
                <a:gd name="T22" fmla="*/ 398 w 419"/>
                <a:gd name="T23" fmla="*/ 76 h 76"/>
                <a:gd name="T24" fmla="*/ 419 w 419"/>
                <a:gd name="T25" fmla="*/ 76 h 76"/>
                <a:gd name="T26" fmla="*/ 419 w 419"/>
                <a:gd name="T27" fmla="*/ 69 h 76"/>
                <a:gd name="T28" fmla="*/ 419 w 419"/>
                <a:gd name="T29" fmla="*/ 62 h 76"/>
                <a:gd name="T30" fmla="*/ 419 w 419"/>
                <a:gd name="T31" fmla="*/ 15 h 76"/>
                <a:gd name="T32" fmla="*/ 419 w 419"/>
                <a:gd name="T33" fmla="*/ 7 h 76"/>
                <a:gd name="T34" fmla="*/ 419 w 419"/>
                <a:gd name="T35" fmla="*/ 0 h 76"/>
                <a:gd name="T36" fmla="*/ 398 w 419"/>
                <a:gd name="T3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9" h="76">
                  <a:moveTo>
                    <a:pt x="398" y="0"/>
                  </a:moveTo>
                  <a:lnTo>
                    <a:pt x="0" y="0"/>
                  </a:lnTo>
                  <a:lnTo>
                    <a:pt x="0" y="7"/>
                  </a:lnTo>
                  <a:lnTo>
                    <a:pt x="398" y="7"/>
                  </a:lnTo>
                  <a:lnTo>
                    <a:pt x="398" y="15"/>
                  </a:lnTo>
                  <a:lnTo>
                    <a:pt x="19" y="15"/>
                  </a:lnTo>
                  <a:lnTo>
                    <a:pt x="19" y="62"/>
                  </a:lnTo>
                  <a:lnTo>
                    <a:pt x="398" y="62"/>
                  </a:lnTo>
                  <a:lnTo>
                    <a:pt x="398" y="69"/>
                  </a:lnTo>
                  <a:lnTo>
                    <a:pt x="0" y="69"/>
                  </a:lnTo>
                  <a:lnTo>
                    <a:pt x="0" y="76"/>
                  </a:lnTo>
                  <a:lnTo>
                    <a:pt x="398" y="76"/>
                  </a:lnTo>
                  <a:lnTo>
                    <a:pt x="419" y="76"/>
                  </a:lnTo>
                  <a:lnTo>
                    <a:pt x="419" y="69"/>
                  </a:lnTo>
                  <a:lnTo>
                    <a:pt x="419" y="62"/>
                  </a:lnTo>
                  <a:lnTo>
                    <a:pt x="419" y="15"/>
                  </a:lnTo>
                  <a:lnTo>
                    <a:pt x="419" y="7"/>
                  </a:lnTo>
                  <a:lnTo>
                    <a:pt x="419" y="0"/>
                  </a:lnTo>
                  <a:lnTo>
                    <a:pt x="398"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sp>
        <p:nvSpPr>
          <p:cNvPr id="50" name="TextBox 78">
            <a:extLst>
              <a:ext uri="{FF2B5EF4-FFF2-40B4-BE49-F238E27FC236}">
                <a16:creationId xmlns:a16="http://schemas.microsoft.com/office/drawing/2014/main" id="{F3C8229C-8592-5343-BDB2-49C7EAB45A0B}"/>
              </a:ext>
            </a:extLst>
          </p:cNvPr>
          <p:cNvSpPr txBox="1"/>
          <p:nvPr/>
        </p:nvSpPr>
        <p:spPr>
          <a:xfrm>
            <a:off x="6401301" y="1397932"/>
            <a:ext cx="5293351" cy="4061112"/>
          </a:xfrm>
          <a:prstGeom prst="rect">
            <a:avLst/>
          </a:prstGeom>
          <a:noFill/>
        </p:spPr>
        <p:txBody>
          <a:bodyPr wrap="square" rtlCol="0">
            <a:spAutoFit/>
          </a:bodyPr>
          <a:lstStyle/>
          <a:p>
            <a:pPr>
              <a:lnSpc>
                <a:spcPct val="130000"/>
              </a:lnSpc>
              <a:defRPr/>
            </a:pPr>
            <a:r>
              <a:rPr lang="ru-RU" sz="2000" b="1" dirty="0">
                <a:solidFill>
                  <a:srgbClr val="000000"/>
                </a:solidFill>
                <a:ea typeface="Times New Roman" panose="02020603050405020304" pitchFamily="18" charset="0"/>
              </a:rPr>
              <a:t>Основная цель </a:t>
            </a:r>
            <a:r>
              <a:rPr lang="ru-RU" sz="2000" dirty="0">
                <a:solidFill>
                  <a:schemeClr val="tx1">
                    <a:lumMod val="65000"/>
                    <a:lumOff val="35000"/>
                  </a:schemeClr>
                </a:solidFill>
                <a:ea typeface="Times New Roman" panose="02020603050405020304" pitchFamily="18" charset="0"/>
              </a:rPr>
              <a:t>контроля и оценки знаний учащихся - определение качества усвоения учащимися учебного материала, уровня овладения ими знаниями, умениями и навыками, предусмотренными учебной</a:t>
            </a:r>
            <a:r>
              <a:rPr lang="en-US" sz="2000" dirty="0">
                <a:solidFill>
                  <a:schemeClr val="tx1">
                    <a:lumMod val="65000"/>
                    <a:lumOff val="35000"/>
                  </a:schemeClr>
                </a:solidFill>
                <a:ea typeface="Times New Roman" panose="02020603050405020304" pitchFamily="18" charset="0"/>
              </a:rPr>
              <a:t> </a:t>
            </a:r>
            <a:r>
              <a:rPr lang="ru-RU" sz="2000" dirty="0">
                <a:solidFill>
                  <a:schemeClr val="tx1">
                    <a:lumMod val="65000"/>
                    <a:lumOff val="35000"/>
                  </a:schemeClr>
                </a:solidFill>
                <a:ea typeface="Times New Roman" panose="02020603050405020304" pitchFamily="18" charset="0"/>
              </a:rPr>
              <a:t>программой. </a:t>
            </a:r>
            <a:br>
              <a:rPr lang="ru-RU" sz="2000" dirty="0">
                <a:solidFill>
                  <a:schemeClr val="tx1">
                    <a:lumMod val="65000"/>
                    <a:lumOff val="35000"/>
                  </a:schemeClr>
                </a:solidFill>
                <a:ea typeface="Times New Roman" panose="02020603050405020304" pitchFamily="18" charset="0"/>
              </a:rPr>
            </a:br>
            <a:r>
              <a:rPr lang="ru-RU" sz="2000" dirty="0">
                <a:solidFill>
                  <a:schemeClr val="tx1">
                    <a:lumMod val="65000"/>
                    <a:lumOff val="35000"/>
                  </a:schemeClr>
                </a:solidFill>
                <a:ea typeface="Times New Roman" panose="02020603050405020304" pitchFamily="18" charset="0"/>
              </a:rPr>
              <a:t>В задачу контроля входит также определение меры ответственности каждого ученика за результаты своего учения, уровня его умений добывать знания самостоятельно.</a:t>
            </a:r>
            <a:r>
              <a:rPr kumimoji="0" lang="en-US" altLang="zh-CN" sz="2000" u="none" strike="noStrike" kern="1200" cap="none" spc="0" normalizeH="0" baseline="0" noProof="0" dirty="0">
                <a:ln>
                  <a:noFill/>
                </a:ln>
                <a:solidFill>
                  <a:schemeClr val="tx1">
                    <a:lumMod val="65000"/>
                    <a:lumOff val="35000"/>
                  </a:schemeClr>
                </a:solidFill>
                <a:effectLst/>
                <a:uLnTx/>
                <a:uFillTx/>
                <a:cs typeface="+mn-ea"/>
                <a:sym typeface="+mn-lt"/>
              </a:rPr>
              <a:t> </a:t>
            </a:r>
            <a:endParaRPr kumimoji="0" lang="en-US" sz="2000" u="none" strike="noStrike" kern="1200" cap="none" spc="0" normalizeH="0" baseline="0" noProof="0" dirty="0">
              <a:ln>
                <a:noFill/>
              </a:ln>
              <a:solidFill>
                <a:schemeClr val="tx1">
                  <a:lumMod val="65000"/>
                  <a:lumOff val="35000"/>
                </a:schemeClr>
              </a:solidFill>
              <a:effectLst/>
              <a:uLnTx/>
              <a:uFillTx/>
              <a:cs typeface="+mn-ea"/>
              <a:sym typeface="+mn-lt"/>
            </a:endParaRPr>
          </a:p>
        </p:txBody>
      </p:sp>
    </p:spTree>
    <p:extLst>
      <p:ext uri="{BB962C8B-B14F-4D97-AF65-F5344CB8AC3E}">
        <p14:creationId xmlns:p14="http://schemas.microsoft.com/office/powerpoint/2010/main" val="402538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1000"/>
                            </p:stCondLst>
                            <p:childTnLst>
                              <p:par>
                                <p:cTn id="20" presetID="12" presetClass="entr" presetSubtype="2"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p:tgtEl>
                                          <p:spTgt spid="50"/>
                                        </p:tgtEl>
                                        <p:attrNameLst>
                                          <p:attrName>ppt_x</p:attrName>
                                        </p:attrNameLst>
                                      </p:cBhvr>
                                      <p:tavLst>
                                        <p:tav tm="0">
                                          <p:val>
                                            <p:strVal val="#ppt_x+#ppt_w*1.125000"/>
                                          </p:val>
                                        </p:tav>
                                        <p:tav tm="100000">
                                          <p:val>
                                            <p:strVal val="#ppt_x"/>
                                          </p:val>
                                        </p:tav>
                                      </p:tavLst>
                                    </p:anim>
                                    <p:animEffect transition="in" filter="wipe(left)">
                                      <p:cBhvr>
                                        <p:cTn id="2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203">
            <a:extLst>
              <a:ext uri="{FF2B5EF4-FFF2-40B4-BE49-F238E27FC236}">
                <a16:creationId xmlns:a16="http://schemas.microsoft.com/office/drawing/2014/main" id="{67556AD9-B673-4DB9-9514-816D7EF46B86}"/>
              </a:ext>
            </a:extLst>
          </p:cNvPr>
          <p:cNvSpPr/>
          <p:nvPr/>
        </p:nvSpPr>
        <p:spPr>
          <a:xfrm>
            <a:off x="6862290" y="4905062"/>
            <a:ext cx="2375007" cy="30538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505">
            <a:extLst>
              <a:ext uri="{FF2B5EF4-FFF2-40B4-BE49-F238E27FC236}">
                <a16:creationId xmlns:a16="http://schemas.microsoft.com/office/drawing/2014/main" id="{1B4374A9-2D41-49A3-B13F-52EC4992CE67}"/>
              </a:ext>
            </a:extLst>
          </p:cNvPr>
          <p:cNvSpPr/>
          <p:nvPr/>
        </p:nvSpPr>
        <p:spPr>
          <a:xfrm>
            <a:off x="2983727" y="4905062"/>
            <a:ext cx="2375007" cy="30538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6" name="组合 1">
            <a:extLst>
              <a:ext uri="{FF2B5EF4-FFF2-40B4-BE49-F238E27FC236}">
                <a16:creationId xmlns:a16="http://schemas.microsoft.com/office/drawing/2014/main" id="{C0FFF746-A636-4E09-AE71-98567B0716FD}"/>
              </a:ext>
            </a:extLst>
          </p:cNvPr>
          <p:cNvGrpSpPr/>
          <p:nvPr/>
        </p:nvGrpSpPr>
        <p:grpSpPr>
          <a:xfrm>
            <a:off x="3275665" y="2504836"/>
            <a:ext cx="2347200" cy="2671200"/>
            <a:chOff x="4272260" y="1543891"/>
            <a:chExt cx="3873837" cy="4579075"/>
          </a:xfrm>
        </p:grpSpPr>
        <p:sp>
          <p:nvSpPr>
            <p:cNvPr id="7" name="Freeform 5">
              <a:extLst>
                <a:ext uri="{FF2B5EF4-FFF2-40B4-BE49-F238E27FC236}">
                  <a16:creationId xmlns:a16="http://schemas.microsoft.com/office/drawing/2014/main" id="{A70A21AE-5867-447B-9621-DF911EFB49F3}"/>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 name="Freeform 6">
              <a:extLst>
                <a:ext uri="{FF2B5EF4-FFF2-40B4-BE49-F238E27FC236}">
                  <a16:creationId xmlns:a16="http://schemas.microsoft.com/office/drawing/2014/main" id="{DFD5139F-9D0F-469D-B8F5-DDFAED501A6C}"/>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 name="Freeform 7">
              <a:extLst>
                <a:ext uri="{FF2B5EF4-FFF2-40B4-BE49-F238E27FC236}">
                  <a16:creationId xmlns:a16="http://schemas.microsoft.com/office/drawing/2014/main" id="{63256C92-BA41-4A6A-B27A-1FAE661A2551}"/>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Freeform 8">
              <a:extLst>
                <a:ext uri="{FF2B5EF4-FFF2-40B4-BE49-F238E27FC236}">
                  <a16:creationId xmlns:a16="http://schemas.microsoft.com/office/drawing/2014/main" id="{EFBFFD26-C79E-4B95-8014-A1933AE9D8F0}"/>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 name="Freeform 9">
              <a:extLst>
                <a:ext uri="{FF2B5EF4-FFF2-40B4-BE49-F238E27FC236}">
                  <a16:creationId xmlns:a16="http://schemas.microsoft.com/office/drawing/2014/main" id="{70A184E0-FCB5-4E6F-B19F-E97B7A852BC4}"/>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 name="Freeform 10">
              <a:extLst>
                <a:ext uri="{FF2B5EF4-FFF2-40B4-BE49-F238E27FC236}">
                  <a16:creationId xmlns:a16="http://schemas.microsoft.com/office/drawing/2014/main" id="{48DCF3E4-E4EE-4094-A6B2-B35D669A8ACA}"/>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 name="Freeform 11">
              <a:extLst>
                <a:ext uri="{FF2B5EF4-FFF2-40B4-BE49-F238E27FC236}">
                  <a16:creationId xmlns:a16="http://schemas.microsoft.com/office/drawing/2014/main" id="{86384666-2486-4E46-A1CE-4E137FE4737A}"/>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 name="Freeform 12">
              <a:extLst>
                <a:ext uri="{FF2B5EF4-FFF2-40B4-BE49-F238E27FC236}">
                  <a16:creationId xmlns:a16="http://schemas.microsoft.com/office/drawing/2014/main" id="{220E0790-5A3F-49E5-8F7E-B3FB503E3156}"/>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 name="Rectangle 13">
              <a:extLst>
                <a:ext uri="{FF2B5EF4-FFF2-40B4-BE49-F238E27FC236}">
                  <a16:creationId xmlns:a16="http://schemas.microsoft.com/office/drawing/2014/main" id="{485688AA-D442-4735-80D9-7459882B062F}"/>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 name="Freeform 14">
              <a:extLst>
                <a:ext uri="{FF2B5EF4-FFF2-40B4-BE49-F238E27FC236}">
                  <a16:creationId xmlns:a16="http://schemas.microsoft.com/office/drawing/2014/main" id="{961E111B-4369-4099-82A6-CCC1455899E5}"/>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Rectangle 15">
              <a:extLst>
                <a:ext uri="{FF2B5EF4-FFF2-40B4-BE49-F238E27FC236}">
                  <a16:creationId xmlns:a16="http://schemas.microsoft.com/office/drawing/2014/main" id="{99916A6B-1372-4DCB-944D-A09DBACCF6DD}"/>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 name="Freeform 16">
              <a:extLst>
                <a:ext uri="{FF2B5EF4-FFF2-40B4-BE49-F238E27FC236}">
                  <a16:creationId xmlns:a16="http://schemas.microsoft.com/office/drawing/2014/main" id="{C64CF2F0-0813-4631-BE3B-20E39A49D11B}"/>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Rectangle 17">
              <a:extLst>
                <a:ext uri="{FF2B5EF4-FFF2-40B4-BE49-F238E27FC236}">
                  <a16:creationId xmlns:a16="http://schemas.microsoft.com/office/drawing/2014/main" id="{E0FC20A0-8514-437E-9CB1-D7BA82E843C2}"/>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0" name="Rectangle 18">
              <a:extLst>
                <a:ext uri="{FF2B5EF4-FFF2-40B4-BE49-F238E27FC236}">
                  <a16:creationId xmlns:a16="http://schemas.microsoft.com/office/drawing/2014/main" id="{A7BE2AE0-3A9E-4C5C-985E-A4F2457CBEE1}"/>
                </a:ext>
              </a:extLst>
            </p:cNvPr>
            <p:cNvSpPr>
              <a:spLocks noChangeArrowheads="1"/>
            </p:cNvSpPr>
            <p:nvPr/>
          </p:nvSpPr>
          <p:spPr bwMode="auto">
            <a:xfrm>
              <a:off x="7849753" y="4347755"/>
              <a:ext cx="1425" cy="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1" name="Rectangle 19">
              <a:extLst>
                <a:ext uri="{FF2B5EF4-FFF2-40B4-BE49-F238E27FC236}">
                  <a16:creationId xmlns:a16="http://schemas.microsoft.com/office/drawing/2014/main" id="{20717CF5-964C-484C-8D9E-4FAAF97D9BAC}"/>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2" name="Freeform 20">
              <a:extLst>
                <a:ext uri="{FF2B5EF4-FFF2-40B4-BE49-F238E27FC236}">
                  <a16:creationId xmlns:a16="http://schemas.microsoft.com/office/drawing/2014/main" id="{27059708-10F7-4E1D-9C36-0ECEADFDDA6F}"/>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3" name="Rectangle 21">
              <a:extLst>
                <a:ext uri="{FF2B5EF4-FFF2-40B4-BE49-F238E27FC236}">
                  <a16:creationId xmlns:a16="http://schemas.microsoft.com/office/drawing/2014/main" id="{E9CC170F-164C-4380-BBFA-F72B33C5FBAF}"/>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4" name="Freeform 22">
              <a:extLst>
                <a:ext uri="{FF2B5EF4-FFF2-40B4-BE49-F238E27FC236}">
                  <a16:creationId xmlns:a16="http://schemas.microsoft.com/office/drawing/2014/main" id="{B53D93C2-1940-49F5-80F8-0ACD0F439C45}"/>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5" name="Rectangle 23">
              <a:extLst>
                <a:ext uri="{FF2B5EF4-FFF2-40B4-BE49-F238E27FC236}">
                  <a16:creationId xmlns:a16="http://schemas.microsoft.com/office/drawing/2014/main" id="{3E2CA770-E8BA-428A-8B7D-FC0E01A475A3}"/>
                </a:ext>
              </a:extLst>
            </p:cNvPr>
            <p:cNvSpPr>
              <a:spLocks noChangeArrowheads="1"/>
            </p:cNvSpPr>
            <p:nvPr/>
          </p:nvSpPr>
          <p:spPr bwMode="auto">
            <a:xfrm>
              <a:off x="7992225" y="3725149"/>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6" name="Freeform 24">
              <a:extLst>
                <a:ext uri="{FF2B5EF4-FFF2-40B4-BE49-F238E27FC236}">
                  <a16:creationId xmlns:a16="http://schemas.microsoft.com/office/drawing/2014/main" id="{E6D51ED2-72EB-441E-9E10-D2195CE26017}"/>
                </a:ext>
              </a:extLst>
            </p:cNvPr>
            <p:cNvSpPr>
              <a:spLocks/>
            </p:cNvSpPr>
            <p:nvPr/>
          </p:nvSpPr>
          <p:spPr bwMode="auto">
            <a:xfrm>
              <a:off x="7992225" y="3725149"/>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7" name="Freeform 25">
              <a:extLst>
                <a:ext uri="{FF2B5EF4-FFF2-40B4-BE49-F238E27FC236}">
                  <a16:creationId xmlns:a16="http://schemas.microsoft.com/office/drawing/2014/main" id="{989FD6A6-AA08-4429-921C-68A4396B2065}"/>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8" name="Freeform 26">
              <a:extLst>
                <a:ext uri="{FF2B5EF4-FFF2-40B4-BE49-F238E27FC236}">
                  <a16:creationId xmlns:a16="http://schemas.microsoft.com/office/drawing/2014/main" id="{A94A966D-BA5A-4BE4-B521-E7F9E7733BAA}"/>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9" name="Freeform 27">
              <a:extLst>
                <a:ext uri="{FF2B5EF4-FFF2-40B4-BE49-F238E27FC236}">
                  <a16:creationId xmlns:a16="http://schemas.microsoft.com/office/drawing/2014/main" id="{3849AC8E-5A77-4094-97E5-30E631BDA240}"/>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0" name="Freeform 28">
              <a:extLst>
                <a:ext uri="{FF2B5EF4-FFF2-40B4-BE49-F238E27FC236}">
                  <a16:creationId xmlns:a16="http://schemas.microsoft.com/office/drawing/2014/main" id="{CBB18CB6-1CDD-4B20-9919-D574F364CE4F}"/>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1" name="Freeform 29">
              <a:extLst>
                <a:ext uri="{FF2B5EF4-FFF2-40B4-BE49-F238E27FC236}">
                  <a16:creationId xmlns:a16="http://schemas.microsoft.com/office/drawing/2014/main" id="{839D5EFF-FAB1-4B74-8C6C-A83680D088ED}"/>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2" name="Freeform 30">
              <a:extLst>
                <a:ext uri="{FF2B5EF4-FFF2-40B4-BE49-F238E27FC236}">
                  <a16:creationId xmlns:a16="http://schemas.microsoft.com/office/drawing/2014/main" id="{ABE3CDA7-A1A8-454C-933D-A85178CEA7DC}"/>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3" name="Freeform 31">
              <a:extLst>
                <a:ext uri="{FF2B5EF4-FFF2-40B4-BE49-F238E27FC236}">
                  <a16:creationId xmlns:a16="http://schemas.microsoft.com/office/drawing/2014/main" id="{2F55A5C8-633A-4EC3-B1D2-BA6377565540}"/>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4" name="Freeform 32">
              <a:extLst>
                <a:ext uri="{FF2B5EF4-FFF2-40B4-BE49-F238E27FC236}">
                  <a16:creationId xmlns:a16="http://schemas.microsoft.com/office/drawing/2014/main" id="{E2F86599-25F0-4016-8E1E-0521D68C27D5}"/>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5" name="Rectangle 33">
              <a:extLst>
                <a:ext uri="{FF2B5EF4-FFF2-40B4-BE49-F238E27FC236}">
                  <a16:creationId xmlns:a16="http://schemas.microsoft.com/office/drawing/2014/main" id="{54C3446C-9722-49E3-B6C5-A6FB4915258E}"/>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6" name="Freeform 34">
              <a:extLst>
                <a:ext uri="{FF2B5EF4-FFF2-40B4-BE49-F238E27FC236}">
                  <a16:creationId xmlns:a16="http://schemas.microsoft.com/office/drawing/2014/main" id="{055D4328-CC32-4DD0-9A94-3393B9EA927A}"/>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35">
              <a:extLst>
                <a:ext uri="{FF2B5EF4-FFF2-40B4-BE49-F238E27FC236}">
                  <a16:creationId xmlns:a16="http://schemas.microsoft.com/office/drawing/2014/main" id="{2C945B0C-EC9C-4433-8C4B-62D5937645DF}"/>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Freeform 36">
              <a:extLst>
                <a:ext uri="{FF2B5EF4-FFF2-40B4-BE49-F238E27FC236}">
                  <a16:creationId xmlns:a16="http://schemas.microsoft.com/office/drawing/2014/main" id="{E752E623-1A5E-4C39-971E-1107771A1575}"/>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Freeform 37">
              <a:extLst>
                <a:ext uri="{FF2B5EF4-FFF2-40B4-BE49-F238E27FC236}">
                  <a16:creationId xmlns:a16="http://schemas.microsoft.com/office/drawing/2014/main" id="{F01395F1-1B34-479C-A2C5-4568370E578E}"/>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Freeform 38">
              <a:extLst>
                <a:ext uri="{FF2B5EF4-FFF2-40B4-BE49-F238E27FC236}">
                  <a16:creationId xmlns:a16="http://schemas.microsoft.com/office/drawing/2014/main" id="{96A33D96-093C-4552-A6FC-60432D26B605}"/>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Rectangle 39">
              <a:extLst>
                <a:ext uri="{FF2B5EF4-FFF2-40B4-BE49-F238E27FC236}">
                  <a16:creationId xmlns:a16="http://schemas.microsoft.com/office/drawing/2014/main" id="{EFE5F734-7293-47CC-A8AB-8237177C84CF}"/>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Freeform 40">
              <a:extLst>
                <a:ext uri="{FF2B5EF4-FFF2-40B4-BE49-F238E27FC236}">
                  <a16:creationId xmlns:a16="http://schemas.microsoft.com/office/drawing/2014/main" id="{36FF5446-15AA-4091-8DC3-2CDBFF30BBEE}"/>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Rectangle 41">
              <a:extLst>
                <a:ext uri="{FF2B5EF4-FFF2-40B4-BE49-F238E27FC236}">
                  <a16:creationId xmlns:a16="http://schemas.microsoft.com/office/drawing/2014/main" id="{0869B835-069D-49ED-A31E-F7722FDA1138}"/>
                </a:ext>
              </a:extLst>
            </p:cNvPr>
            <p:cNvSpPr>
              <a:spLocks noChangeArrowheads="1"/>
            </p:cNvSpPr>
            <p:nvPr/>
          </p:nvSpPr>
          <p:spPr bwMode="auto">
            <a:xfrm>
              <a:off x="7831232" y="4316411"/>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Freeform 42">
              <a:extLst>
                <a:ext uri="{FF2B5EF4-FFF2-40B4-BE49-F238E27FC236}">
                  <a16:creationId xmlns:a16="http://schemas.microsoft.com/office/drawing/2014/main" id="{4466A001-D1EB-4577-B218-15BDFBC86666}"/>
                </a:ext>
              </a:extLst>
            </p:cNvPr>
            <p:cNvSpPr>
              <a:spLocks/>
            </p:cNvSpPr>
            <p:nvPr/>
          </p:nvSpPr>
          <p:spPr bwMode="auto">
            <a:xfrm>
              <a:off x="7831232" y="4316411"/>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Rectangle 43">
              <a:extLst>
                <a:ext uri="{FF2B5EF4-FFF2-40B4-BE49-F238E27FC236}">
                  <a16:creationId xmlns:a16="http://schemas.microsoft.com/office/drawing/2014/main" id="{EC437D88-C7B9-4BBC-ACEC-EC505B717527}"/>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6" name="Rectangle 44">
              <a:extLst>
                <a:ext uri="{FF2B5EF4-FFF2-40B4-BE49-F238E27FC236}">
                  <a16:creationId xmlns:a16="http://schemas.microsoft.com/office/drawing/2014/main" id="{1AC61D24-9127-41FA-90ED-7C7E7D5FF8CC}"/>
                </a:ext>
              </a:extLst>
            </p:cNvPr>
            <p:cNvSpPr>
              <a:spLocks noChangeArrowheads="1"/>
            </p:cNvSpPr>
            <p:nvPr/>
          </p:nvSpPr>
          <p:spPr bwMode="auto">
            <a:xfrm>
              <a:off x="7849753" y="4347755"/>
              <a:ext cx="1425" cy="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7" name="Rectangle 45">
              <a:extLst>
                <a:ext uri="{FF2B5EF4-FFF2-40B4-BE49-F238E27FC236}">
                  <a16:creationId xmlns:a16="http://schemas.microsoft.com/office/drawing/2014/main" id="{60308D2E-B739-4DBC-9530-E9011D92793E}"/>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8" name="Freeform 46">
              <a:extLst>
                <a:ext uri="{FF2B5EF4-FFF2-40B4-BE49-F238E27FC236}">
                  <a16:creationId xmlns:a16="http://schemas.microsoft.com/office/drawing/2014/main" id="{08172F69-C84E-4C8B-98C1-417A3CF2E8D0}"/>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9" name="Rectangle 47">
              <a:extLst>
                <a:ext uri="{FF2B5EF4-FFF2-40B4-BE49-F238E27FC236}">
                  <a16:creationId xmlns:a16="http://schemas.microsoft.com/office/drawing/2014/main" id="{166F3DF5-3481-4C51-B9B8-55D01A28D66D}"/>
                </a:ext>
              </a:extLst>
            </p:cNvPr>
            <p:cNvSpPr>
              <a:spLocks noChangeArrowheads="1"/>
            </p:cNvSpPr>
            <p:nvPr/>
          </p:nvSpPr>
          <p:spPr bwMode="auto">
            <a:xfrm>
              <a:off x="7855452" y="4360578"/>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Freeform 48">
              <a:extLst>
                <a:ext uri="{FF2B5EF4-FFF2-40B4-BE49-F238E27FC236}">
                  <a16:creationId xmlns:a16="http://schemas.microsoft.com/office/drawing/2014/main" id="{5247F9F3-B5A9-4990-A2E6-437BB7FB11EC}"/>
                </a:ext>
              </a:extLst>
            </p:cNvPr>
            <p:cNvSpPr>
              <a:spLocks/>
            </p:cNvSpPr>
            <p:nvPr/>
          </p:nvSpPr>
          <p:spPr bwMode="auto">
            <a:xfrm>
              <a:off x="7855452" y="436057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Rectangle 49">
              <a:extLst>
                <a:ext uri="{FF2B5EF4-FFF2-40B4-BE49-F238E27FC236}">
                  <a16:creationId xmlns:a16="http://schemas.microsoft.com/office/drawing/2014/main" id="{83995E92-08B9-489F-B7A9-074F757C1205}"/>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Freeform 50">
              <a:extLst>
                <a:ext uri="{FF2B5EF4-FFF2-40B4-BE49-F238E27FC236}">
                  <a16:creationId xmlns:a16="http://schemas.microsoft.com/office/drawing/2014/main" id="{7C0CEF36-F06C-49B3-BBAA-54E4C88B0327}"/>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51">
              <a:extLst>
                <a:ext uri="{FF2B5EF4-FFF2-40B4-BE49-F238E27FC236}">
                  <a16:creationId xmlns:a16="http://schemas.microsoft.com/office/drawing/2014/main" id="{5E79C107-6720-4041-8247-E0BB78B15FB5}"/>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Freeform 52">
              <a:extLst>
                <a:ext uri="{FF2B5EF4-FFF2-40B4-BE49-F238E27FC236}">
                  <a16:creationId xmlns:a16="http://schemas.microsoft.com/office/drawing/2014/main" id="{8EE6E9AB-8CB6-4818-A838-3C1F48936830}"/>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53">
              <a:extLst>
                <a:ext uri="{FF2B5EF4-FFF2-40B4-BE49-F238E27FC236}">
                  <a16:creationId xmlns:a16="http://schemas.microsoft.com/office/drawing/2014/main" id="{6407D680-9E71-4819-8103-4C374BFAE2C0}"/>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Freeform 54">
              <a:extLst>
                <a:ext uri="{FF2B5EF4-FFF2-40B4-BE49-F238E27FC236}">
                  <a16:creationId xmlns:a16="http://schemas.microsoft.com/office/drawing/2014/main" id="{A111F68E-A6AB-45F2-85E6-C749A3F019AF}"/>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55">
              <a:extLst>
                <a:ext uri="{FF2B5EF4-FFF2-40B4-BE49-F238E27FC236}">
                  <a16:creationId xmlns:a16="http://schemas.microsoft.com/office/drawing/2014/main" id="{0A9CA4D0-67BA-4F3D-8A05-F8A171C83251}"/>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Freeform 56">
              <a:extLst>
                <a:ext uri="{FF2B5EF4-FFF2-40B4-BE49-F238E27FC236}">
                  <a16:creationId xmlns:a16="http://schemas.microsoft.com/office/drawing/2014/main" id="{5DCD3309-24E1-4E43-910F-D63E26DC343D}"/>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57">
              <a:extLst>
                <a:ext uri="{FF2B5EF4-FFF2-40B4-BE49-F238E27FC236}">
                  <a16:creationId xmlns:a16="http://schemas.microsoft.com/office/drawing/2014/main" id="{950127F6-AB3B-4794-9FB1-8FE65D3BB90D}"/>
                </a:ext>
              </a:extLst>
            </p:cNvPr>
            <p:cNvSpPr>
              <a:spLocks/>
            </p:cNvSpPr>
            <p:nvPr/>
          </p:nvSpPr>
          <p:spPr bwMode="auto">
            <a:xfrm>
              <a:off x="4299330" y="1612278"/>
              <a:ext cx="3846766" cy="4510688"/>
            </a:xfrm>
            <a:custGeom>
              <a:avLst/>
              <a:gdLst>
                <a:gd name="T0" fmla="*/ 274 w 624"/>
                <a:gd name="T1" fmla="*/ 2 h 732"/>
                <a:gd name="T2" fmla="*/ 379 w 624"/>
                <a:gd name="T3" fmla="*/ 12 h 732"/>
                <a:gd name="T4" fmla="*/ 450 w 624"/>
                <a:gd name="T5" fmla="*/ 46 h 732"/>
                <a:gd name="T6" fmla="*/ 497 w 624"/>
                <a:gd name="T7" fmla="*/ 89 h 732"/>
                <a:gd name="T8" fmla="*/ 519 w 624"/>
                <a:gd name="T9" fmla="*/ 132 h 732"/>
                <a:gd name="T10" fmla="*/ 527 w 624"/>
                <a:gd name="T11" fmla="*/ 205 h 732"/>
                <a:gd name="T12" fmla="*/ 546 w 624"/>
                <a:gd name="T13" fmla="*/ 248 h 732"/>
                <a:gd name="T14" fmla="*/ 565 w 624"/>
                <a:gd name="T15" fmla="*/ 264 h 732"/>
                <a:gd name="T16" fmla="*/ 610 w 624"/>
                <a:gd name="T17" fmla="*/ 289 h 732"/>
                <a:gd name="T18" fmla="*/ 624 w 624"/>
                <a:gd name="T19" fmla="*/ 315 h 732"/>
                <a:gd name="T20" fmla="*/ 622 w 624"/>
                <a:gd name="T21" fmla="*/ 331 h 732"/>
                <a:gd name="T22" fmla="*/ 590 w 624"/>
                <a:gd name="T23" fmla="*/ 362 h 732"/>
                <a:gd name="T24" fmla="*/ 579 w 624"/>
                <a:gd name="T25" fmla="*/ 371 h 732"/>
                <a:gd name="T26" fmla="*/ 595 w 624"/>
                <a:gd name="T27" fmla="*/ 401 h 732"/>
                <a:gd name="T28" fmla="*/ 593 w 624"/>
                <a:gd name="T29" fmla="*/ 426 h 732"/>
                <a:gd name="T30" fmla="*/ 576 w 624"/>
                <a:gd name="T31" fmla="*/ 433 h 732"/>
                <a:gd name="T32" fmla="*/ 576 w 624"/>
                <a:gd name="T33" fmla="*/ 433 h 732"/>
                <a:gd name="T34" fmla="*/ 574 w 624"/>
                <a:gd name="T35" fmla="*/ 434 h 732"/>
                <a:gd name="T36" fmla="*/ 576 w 624"/>
                <a:gd name="T37" fmla="*/ 439 h 732"/>
                <a:gd name="T38" fmla="*/ 582 w 624"/>
                <a:gd name="T39" fmla="*/ 445 h 732"/>
                <a:gd name="T40" fmla="*/ 584 w 624"/>
                <a:gd name="T41" fmla="*/ 471 h 732"/>
                <a:gd name="T42" fmla="*/ 577 w 624"/>
                <a:gd name="T43" fmla="*/ 477 h 732"/>
                <a:gd name="T44" fmla="*/ 571 w 624"/>
                <a:gd name="T45" fmla="*/ 486 h 732"/>
                <a:gd name="T46" fmla="*/ 576 w 624"/>
                <a:gd name="T47" fmla="*/ 505 h 732"/>
                <a:gd name="T48" fmla="*/ 580 w 624"/>
                <a:gd name="T49" fmla="*/ 513 h 732"/>
                <a:gd name="T50" fmla="*/ 588 w 624"/>
                <a:gd name="T51" fmla="*/ 539 h 732"/>
                <a:gd name="T52" fmla="*/ 556 w 624"/>
                <a:gd name="T53" fmla="*/ 580 h 732"/>
                <a:gd name="T54" fmla="*/ 519 w 624"/>
                <a:gd name="T55" fmla="*/ 591 h 732"/>
                <a:gd name="T56" fmla="*/ 479 w 624"/>
                <a:gd name="T57" fmla="*/ 594 h 732"/>
                <a:gd name="T58" fmla="*/ 431 w 624"/>
                <a:gd name="T59" fmla="*/ 622 h 732"/>
                <a:gd name="T60" fmla="*/ 429 w 624"/>
                <a:gd name="T61" fmla="*/ 645 h 732"/>
                <a:gd name="T62" fmla="*/ 437 w 624"/>
                <a:gd name="T63" fmla="*/ 693 h 732"/>
                <a:gd name="T64" fmla="*/ 451 w 624"/>
                <a:gd name="T65" fmla="*/ 727 h 732"/>
                <a:gd name="T66" fmla="*/ 444 w 624"/>
                <a:gd name="T67" fmla="*/ 730 h 732"/>
                <a:gd name="T68" fmla="*/ 441 w 624"/>
                <a:gd name="T69" fmla="*/ 731 h 732"/>
                <a:gd name="T70" fmla="*/ 436 w 624"/>
                <a:gd name="T71" fmla="*/ 731 h 732"/>
                <a:gd name="T72" fmla="*/ 398 w 624"/>
                <a:gd name="T73" fmla="*/ 730 h 732"/>
                <a:gd name="T74" fmla="*/ 298 w 624"/>
                <a:gd name="T75" fmla="*/ 727 h 732"/>
                <a:gd name="T76" fmla="*/ 199 w 624"/>
                <a:gd name="T77" fmla="*/ 729 h 732"/>
                <a:gd name="T78" fmla="*/ 100 w 624"/>
                <a:gd name="T79" fmla="*/ 731 h 732"/>
                <a:gd name="T80" fmla="*/ 83 w 624"/>
                <a:gd name="T81" fmla="*/ 731 h 732"/>
                <a:gd name="T82" fmla="*/ 120 w 624"/>
                <a:gd name="T83" fmla="*/ 674 h 732"/>
                <a:gd name="T84" fmla="*/ 132 w 624"/>
                <a:gd name="T85" fmla="*/ 635 h 732"/>
                <a:gd name="T86" fmla="*/ 127 w 624"/>
                <a:gd name="T87" fmla="*/ 561 h 732"/>
                <a:gd name="T88" fmla="*/ 81 w 624"/>
                <a:gd name="T89" fmla="*/ 475 h 732"/>
                <a:gd name="T90" fmla="*/ 68 w 624"/>
                <a:gd name="T91" fmla="*/ 460 h 732"/>
                <a:gd name="T92" fmla="*/ 45 w 624"/>
                <a:gd name="T93" fmla="*/ 427 h 732"/>
                <a:gd name="T94" fmla="*/ 46 w 624"/>
                <a:gd name="T95" fmla="*/ 428 h 732"/>
                <a:gd name="T96" fmla="*/ 2 w 624"/>
                <a:gd name="T97" fmla="*/ 309 h 732"/>
                <a:gd name="T98" fmla="*/ 1 w 624"/>
                <a:gd name="T99" fmla="*/ 260 h 732"/>
                <a:gd name="T100" fmla="*/ 4 w 624"/>
                <a:gd name="T101" fmla="*/ 236 h 732"/>
                <a:gd name="T102" fmla="*/ 12 w 624"/>
                <a:gd name="T103" fmla="*/ 203 h 732"/>
                <a:gd name="T104" fmla="*/ 17 w 624"/>
                <a:gd name="T105" fmla="*/ 186 h 732"/>
                <a:gd name="T106" fmla="*/ 24 w 624"/>
                <a:gd name="T107" fmla="*/ 170 h 732"/>
                <a:gd name="T108" fmla="*/ 23 w 624"/>
                <a:gd name="T109" fmla="*/ 171 h 732"/>
                <a:gd name="T110" fmla="*/ 77 w 624"/>
                <a:gd name="T111" fmla="*/ 85 h 732"/>
                <a:gd name="T112" fmla="*/ 77 w 624"/>
                <a:gd name="T113" fmla="*/ 86 h 732"/>
                <a:gd name="T114" fmla="*/ 92 w 624"/>
                <a:gd name="T115" fmla="*/ 71 h 732"/>
                <a:gd name="T116" fmla="*/ 114 w 624"/>
                <a:gd name="T117" fmla="*/ 54 h 732"/>
                <a:gd name="T118" fmla="*/ 163 w 624"/>
                <a:gd name="T119" fmla="*/ 27 h 732"/>
                <a:gd name="T120" fmla="*/ 274 w 624"/>
                <a:gd name="T121" fmla="*/ 2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4" h="732">
                  <a:moveTo>
                    <a:pt x="274" y="2"/>
                  </a:moveTo>
                  <a:cubicBezTo>
                    <a:pt x="309" y="0"/>
                    <a:pt x="345" y="2"/>
                    <a:pt x="379" y="12"/>
                  </a:cubicBezTo>
                  <a:cubicBezTo>
                    <a:pt x="405" y="19"/>
                    <a:pt x="428" y="31"/>
                    <a:pt x="450" y="46"/>
                  </a:cubicBezTo>
                  <a:cubicBezTo>
                    <a:pt x="470" y="60"/>
                    <a:pt x="485" y="68"/>
                    <a:pt x="497" y="89"/>
                  </a:cubicBezTo>
                  <a:cubicBezTo>
                    <a:pt x="503" y="100"/>
                    <a:pt x="517" y="120"/>
                    <a:pt x="519" y="132"/>
                  </a:cubicBezTo>
                  <a:cubicBezTo>
                    <a:pt x="524" y="155"/>
                    <a:pt x="523" y="182"/>
                    <a:pt x="527" y="205"/>
                  </a:cubicBezTo>
                  <a:cubicBezTo>
                    <a:pt x="530" y="222"/>
                    <a:pt x="532" y="235"/>
                    <a:pt x="546" y="248"/>
                  </a:cubicBezTo>
                  <a:cubicBezTo>
                    <a:pt x="551" y="254"/>
                    <a:pt x="558" y="260"/>
                    <a:pt x="565" y="264"/>
                  </a:cubicBezTo>
                  <a:cubicBezTo>
                    <a:pt x="579" y="273"/>
                    <a:pt x="597" y="279"/>
                    <a:pt x="610" y="289"/>
                  </a:cubicBezTo>
                  <a:cubicBezTo>
                    <a:pt x="617" y="295"/>
                    <a:pt x="624" y="307"/>
                    <a:pt x="624" y="315"/>
                  </a:cubicBezTo>
                  <a:cubicBezTo>
                    <a:pt x="624" y="320"/>
                    <a:pt x="623" y="326"/>
                    <a:pt x="622" y="331"/>
                  </a:cubicBezTo>
                  <a:cubicBezTo>
                    <a:pt x="618" y="347"/>
                    <a:pt x="604" y="356"/>
                    <a:pt x="590" y="362"/>
                  </a:cubicBezTo>
                  <a:cubicBezTo>
                    <a:pt x="585" y="364"/>
                    <a:pt x="581" y="365"/>
                    <a:pt x="579" y="371"/>
                  </a:cubicBezTo>
                  <a:cubicBezTo>
                    <a:pt x="578" y="378"/>
                    <a:pt x="594" y="398"/>
                    <a:pt x="595" y="401"/>
                  </a:cubicBezTo>
                  <a:cubicBezTo>
                    <a:pt x="601" y="414"/>
                    <a:pt x="599" y="419"/>
                    <a:pt x="593" y="426"/>
                  </a:cubicBezTo>
                  <a:cubicBezTo>
                    <a:pt x="587" y="430"/>
                    <a:pt x="582" y="431"/>
                    <a:pt x="576" y="433"/>
                  </a:cubicBezTo>
                  <a:cubicBezTo>
                    <a:pt x="575" y="434"/>
                    <a:pt x="576" y="433"/>
                    <a:pt x="576" y="433"/>
                  </a:cubicBezTo>
                  <a:cubicBezTo>
                    <a:pt x="577" y="433"/>
                    <a:pt x="578" y="433"/>
                    <a:pt x="574" y="434"/>
                  </a:cubicBezTo>
                  <a:cubicBezTo>
                    <a:pt x="571" y="436"/>
                    <a:pt x="574" y="437"/>
                    <a:pt x="576" y="439"/>
                  </a:cubicBezTo>
                  <a:cubicBezTo>
                    <a:pt x="577" y="440"/>
                    <a:pt x="580" y="443"/>
                    <a:pt x="582" y="445"/>
                  </a:cubicBezTo>
                  <a:cubicBezTo>
                    <a:pt x="586" y="450"/>
                    <a:pt x="591" y="464"/>
                    <a:pt x="584" y="471"/>
                  </a:cubicBezTo>
                  <a:cubicBezTo>
                    <a:pt x="584" y="471"/>
                    <a:pt x="578" y="476"/>
                    <a:pt x="577" y="477"/>
                  </a:cubicBezTo>
                  <a:cubicBezTo>
                    <a:pt x="575" y="480"/>
                    <a:pt x="572" y="483"/>
                    <a:pt x="571" y="486"/>
                  </a:cubicBezTo>
                  <a:cubicBezTo>
                    <a:pt x="569" y="493"/>
                    <a:pt x="573" y="498"/>
                    <a:pt x="576" y="505"/>
                  </a:cubicBezTo>
                  <a:cubicBezTo>
                    <a:pt x="577" y="508"/>
                    <a:pt x="578" y="511"/>
                    <a:pt x="580" y="513"/>
                  </a:cubicBezTo>
                  <a:cubicBezTo>
                    <a:pt x="584" y="522"/>
                    <a:pt x="587" y="529"/>
                    <a:pt x="588" y="539"/>
                  </a:cubicBezTo>
                  <a:cubicBezTo>
                    <a:pt x="589" y="557"/>
                    <a:pt x="572" y="572"/>
                    <a:pt x="556" y="580"/>
                  </a:cubicBezTo>
                  <a:cubicBezTo>
                    <a:pt x="543" y="587"/>
                    <a:pt x="532" y="589"/>
                    <a:pt x="519" y="591"/>
                  </a:cubicBezTo>
                  <a:cubicBezTo>
                    <a:pt x="506" y="592"/>
                    <a:pt x="492" y="593"/>
                    <a:pt x="479" y="594"/>
                  </a:cubicBezTo>
                  <a:cubicBezTo>
                    <a:pt x="457" y="596"/>
                    <a:pt x="439" y="597"/>
                    <a:pt x="431" y="622"/>
                  </a:cubicBezTo>
                  <a:cubicBezTo>
                    <a:pt x="430" y="629"/>
                    <a:pt x="429" y="639"/>
                    <a:pt x="429" y="645"/>
                  </a:cubicBezTo>
                  <a:cubicBezTo>
                    <a:pt x="428" y="660"/>
                    <a:pt x="432" y="680"/>
                    <a:pt x="437" y="693"/>
                  </a:cubicBezTo>
                  <a:cubicBezTo>
                    <a:pt x="443" y="710"/>
                    <a:pt x="443" y="711"/>
                    <a:pt x="451" y="727"/>
                  </a:cubicBezTo>
                  <a:cubicBezTo>
                    <a:pt x="449" y="729"/>
                    <a:pt x="447" y="729"/>
                    <a:pt x="444" y="730"/>
                  </a:cubicBezTo>
                  <a:cubicBezTo>
                    <a:pt x="443" y="731"/>
                    <a:pt x="442" y="731"/>
                    <a:pt x="441" y="731"/>
                  </a:cubicBezTo>
                  <a:cubicBezTo>
                    <a:pt x="439" y="731"/>
                    <a:pt x="439" y="731"/>
                    <a:pt x="436" y="731"/>
                  </a:cubicBezTo>
                  <a:cubicBezTo>
                    <a:pt x="423" y="731"/>
                    <a:pt x="411" y="731"/>
                    <a:pt x="398" y="730"/>
                  </a:cubicBez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0" name="Freeform 58">
              <a:extLst>
                <a:ext uri="{FF2B5EF4-FFF2-40B4-BE49-F238E27FC236}">
                  <a16:creationId xmlns:a16="http://schemas.microsoft.com/office/drawing/2014/main" id="{B9F08F62-9A91-4332-B10C-6AF1E73922F7}"/>
                </a:ext>
              </a:extLst>
            </p:cNvPr>
            <p:cNvSpPr>
              <a:spLocks/>
            </p:cNvSpPr>
            <p:nvPr/>
          </p:nvSpPr>
          <p:spPr bwMode="auto">
            <a:xfrm>
              <a:off x="4299330" y="1612278"/>
              <a:ext cx="3365208" cy="4510688"/>
            </a:xfrm>
            <a:custGeom>
              <a:avLst/>
              <a:gdLst>
                <a:gd name="T0" fmla="*/ 398 w 546"/>
                <a:gd name="T1" fmla="*/ 730 h 732"/>
                <a:gd name="T2" fmla="*/ 298 w 546"/>
                <a:gd name="T3" fmla="*/ 727 h 732"/>
                <a:gd name="T4" fmla="*/ 199 w 546"/>
                <a:gd name="T5" fmla="*/ 729 h 732"/>
                <a:gd name="T6" fmla="*/ 100 w 546"/>
                <a:gd name="T7" fmla="*/ 731 h 732"/>
                <a:gd name="T8" fmla="*/ 83 w 546"/>
                <a:gd name="T9" fmla="*/ 731 h 732"/>
                <a:gd name="T10" fmla="*/ 120 w 546"/>
                <a:gd name="T11" fmla="*/ 674 h 732"/>
                <a:gd name="T12" fmla="*/ 132 w 546"/>
                <a:gd name="T13" fmla="*/ 635 h 732"/>
                <a:gd name="T14" fmla="*/ 127 w 546"/>
                <a:gd name="T15" fmla="*/ 561 h 732"/>
                <a:gd name="T16" fmla="*/ 81 w 546"/>
                <a:gd name="T17" fmla="*/ 475 h 732"/>
                <a:gd name="T18" fmla="*/ 68 w 546"/>
                <a:gd name="T19" fmla="*/ 460 h 732"/>
                <a:gd name="T20" fmla="*/ 45 w 546"/>
                <a:gd name="T21" fmla="*/ 427 h 732"/>
                <a:gd name="T22" fmla="*/ 46 w 546"/>
                <a:gd name="T23" fmla="*/ 428 h 732"/>
                <a:gd name="T24" fmla="*/ 2 w 546"/>
                <a:gd name="T25" fmla="*/ 309 h 732"/>
                <a:gd name="T26" fmla="*/ 1 w 546"/>
                <a:gd name="T27" fmla="*/ 260 h 732"/>
                <a:gd name="T28" fmla="*/ 4 w 546"/>
                <a:gd name="T29" fmla="*/ 236 h 732"/>
                <a:gd name="T30" fmla="*/ 12 w 546"/>
                <a:gd name="T31" fmla="*/ 203 h 732"/>
                <a:gd name="T32" fmla="*/ 17 w 546"/>
                <a:gd name="T33" fmla="*/ 186 h 732"/>
                <a:gd name="T34" fmla="*/ 24 w 546"/>
                <a:gd name="T35" fmla="*/ 170 h 732"/>
                <a:gd name="T36" fmla="*/ 23 w 546"/>
                <a:gd name="T37" fmla="*/ 171 h 732"/>
                <a:gd name="T38" fmla="*/ 77 w 546"/>
                <a:gd name="T39" fmla="*/ 85 h 732"/>
                <a:gd name="T40" fmla="*/ 77 w 546"/>
                <a:gd name="T41" fmla="*/ 86 h 732"/>
                <a:gd name="T42" fmla="*/ 92 w 546"/>
                <a:gd name="T43" fmla="*/ 71 h 732"/>
                <a:gd name="T44" fmla="*/ 114 w 546"/>
                <a:gd name="T45" fmla="*/ 54 h 732"/>
                <a:gd name="T46" fmla="*/ 163 w 546"/>
                <a:gd name="T47" fmla="*/ 27 h 732"/>
                <a:gd name="T48" fmla="*/ 274 w 546"/>
                <a:gd name="T49" fmla="*/ 2 h 732"/>
                <a:gd name="T50" fmla="*/ 379 w 546"/>
                <a:gd name="T51" fmla="*/ 12 h 732"/>
                <a:gd name="T52" fmla="*/ 450 w 546"/>
                <a:gd name="T53" fmla="*/ 46 h 732"/>
                <a:gd name="T54" fmla="*/ 492 w 546"/>
                <a:gd name="T55" fmla="*/ 81 h 732"/>
                <a:gd name="T56" fmla="*/ 519 w 546"/>
                <a:gd name="T57" fmla="*/ 132 h 732"/>
                <a:gd name="T58" fmla="*/ 527 w 546"/>
                <a:gd name="T59" fmla="*/ 205 h 732"/>
                <a:gd name="T60" fmla="*/ 546 w 546"/>
                <a:gd name="T61" fmla="*/ 248 h 732"/>
                <a:gd name="T62" fmla="*/ 398 w 546"/>
                <a:gd name="T63" fmla="*/ 730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6" h="732">
                  <a:moveTo>
                    <a:pt x="398" y="730"/>
                  </a:move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cubicBezTo>
                    <a:pt x="309" y="0"/>
                    <a:pt x="345" y="2"/>
                    <a:pt x="379" y="12"/>
                  </a:cubicBezTo>
                  <a:cubicBezTo>
                    <a:pt x="405" y="19"/>
                    <a:pt x="428" y="31"/>
                    <a:pt x="450" y="46"/>
                  </a:cubicBezTo>
                  <a:cubicBezTo>
                    <a:pt x="470" y="60"/>
                    <a:pt x="475" y="65"/>
                    <a:pt x="492" y="81"/>
                  </a:cubicBezTo>
                  <a:cubicBezTo>
                    <a:pt x="498" y="92"/>
                    <a:pt x="516" y="113"/>
                    <a:pt x="519" y="132"/>
                  </a:cubicBezTo>
                  <a:cubicBezTo>
                    <a:pt x="524" y="155"/>
                    <a:pt x="523" y="182"/>
                    <a:pt x="527" y="205"/>
                  </a:cubicBezTo>
                  <a:cubicBezTo>
                    <a:pt x="530" y="222"/>
                    <a:pt x="532" y="235"/>
                    <a:pt x="546" y="248"/>
                  </a:cubicBezTo>
                  <a:cubicBezTo>
                    <a:pt x="398" y="730"/>
                    <a:pt x="398" y="730"/>
                    <a:pt x="398" y="730"/>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1" name="Freeform 59">
              <a:extLst>
                <a:ext uri="{FF2B5EF4-FFF2-40B4-BE49-F238E27FC236}">
                  <a16:creationId xmlns:a16="http://schemas.microsoft.com/office/drawing/2014/main" id="{47EEDDF1-0DC2-48D2-B30E-CEAC3A6D856D}"/>
                </a:ext>
              </a:extLst>
            </p:cNvPr>
            <p:cNvSpPr>
              <a:spLocks/>
            </p:cNvSpPr>
            <p:nvPr/>
          </p:nvSpPr>
          <p:spPr bwMode="auto">
            <a:xfrm>
              <a:off x="7251367" y="3139586"/>
              <a:ext cx="894729" cy="2132818"/>
            </a:xfrm>
            <a:custGeom>
              <a:avLst/>
              <a:gdLst>
                <a:gd name="T0" fmla="*/ 67 w 145"/>
                <a:gd name="T1" fmla="*/ 0 h 346"/>
                <a:gd name="T2" fmla="*/ 86 w 145"/>
                <a:gd name="T3" fmla="*/ 16 h 346"/>
                <a:gd name="T4" fmla="*/ 131 w 145"/>
                <a:gd name="T5" fmla="*/ 41 h 346"/>
                <a:gd name="T6" fmla="*/ 145 w 145"/>
                <a:gd name="T7" fmla="*/ 67 h 346"/>
                <a:gd name="T8" fmla="*/ 143 w 145"/>
                <a:gd name="T9" fmla="*/ 83 h 346"/>
                <a:gd name="T10" fmla="*/ 111 w 145"/>
                <a:gd name="T11" fmla="*/ 114 h 346"/>
                <a:gd name="T12" fmla="*/ 100 w 145"/>
                <a:gd name="T13" fmla="*/ 123 h 346"/>
                <a:gd name="T14" fmla="*/ 116 w 145"/>
                <a:gd name="T15" fmla="*/ 153 h 346"/>
                <a:gd name="T16" fmla="*/ 114 w 145"/>
                <a:gd name="T17" fmla="*/ 178 h 346"/>
                <a:gd name="T18" fmla="*/ 97 w 145"/>
                <a:gd name="T19" fmla="*/ 185 h 346"/>
                <a:gd name="T20" fmla="*/ 97 w 145"/>
                <a:gd name="T21" fmla="*/ 185 h 346"/>
                <a:gd name="T22" fmla="*/ 95 w 145"/>
                <a:gd name="T23" fmla="*/ 186 h 346"/>
                <a:gd name="T24" fmla="*/ 97 w 145"/>
                <a:gd name="T25" fmla="*/ 191 h 346"/>
                <a:gd name="T26" fmla="*/ 103 w 145"/>
                <a:gd name="T27" fmla="*/ 197 h 346"/>
                <a:gd name="T28" fmla="*/ 105 w 145"/>
                <a:gd name="T29" fmla="*/ 223 h 346"/>
                <a:gd name="T30" fmla="*/ 98 w 145"/>
                <a:gd name="T31" fmla="*/ 229 h 346"/>
                <a:gd name="T32" fmla="*/ 92 w 145"/>
                <a:gd name="T33" fmla="*/ 238 h 346"/>
                <a:gd name="T34" fmla="*/ 97 w 145"/>
                <a:gd name="T35" fmla="*/ 257 h 346"/>
                <a:gd name="T36" fmla="*/ 101 w 145"/>
                <a:gd name="T37" fmla="*/ 265 h 346"/>
                <a:gd name="T38" fmla="*/ 109 w 145"/>
                <a:gd name="T39" fmla="*/ 291 h 346"/>
                <a:gd name="T40" fmla="*/ 77 w 145"/>
                <a:gd name="T41" fmla="*/ 332 h 346"/>
                <a:gd name="T42" fmla="*/ 40 w 145"/>
                <a:gd name="T43" fmla="*/ 343 h 346"/>
                <a:gd name="T44" fmla="*/ 0 w 145"/>
                <a:gd name="T45" fmla="*/ 346 h 346"/>
                <a:gd name="T46" fmla="*/ 67 w 145"/>
                <a:gd name="T47"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5" h="346">
                  <a:moveTo>
                    <a:pt x="67" y="0"/>
                  </a:moveTo>
                  <a:cubicBezTo>
                    <a:pt x="72" y="6"/>
                    <a:pt x="79" y="12"/>
                    <a:pt x="86" y="16"/>
                  </a:cubicBezTo>
                  <a:cubicBezTo>
                    <a:pt x="100" y="25"/>
                    <a:pt x="118" y="31"/>
                    <a:pt x="131" y="41"/>
                  </a:cubicBezTo>
                  <a:cubicBezTo>
                    <a:pt x="138" y="47"/>
                    <a:pt x="145" y="59"/>
                    <a:pt x="145" y="67"/>
                  </a:cubicBezTo>
                  <a:cubicBezTo>
                    <a:pt x="145" y="72"/>
                    <a:pt x="144" y="78"/>
                    <a:pt x="143" y="83"/>
                  </a:cubicBezTo>
                  <a:cubicBezTo>
                    <a:pt x="139" y="99"/>
                    <a:pt x="125" y="108"/>
                    <a:pt x="111" y="114"/>
                  </a:cubicBezTo>
                  <a:cubicBezTo>
                    <a:pt x="106" y="116"/>
                    <a:pt x="102" y="117"/>
                    <a:pt x="100" y="123"/>
                  </a:cubicBezTo>
                  <a:cubicBezTo>
                    <a:pt x="99" y="130"/>
                    <a:pt x="115" y="150"/>
                    <a:pt x="116" y="153"/>
                  </a:cubicBezTo>
                  <a:cubicBezTo>
                    <a:pt x="122" y="166"/>
                    <a:pt x="120" y="171"/>
                    <a:pt x="114" y="178"/>
                  </a:cubicBezTo>
                  <a:cubicBezTo>
                    <a:pt x="108" y="182"/>
                    <a:pt x="103" y="183"/>
                    <a:pt x="97" y="185"/>
                  </a:cubicBezTo>
                  <a:cubicBezTo>
                    <a:pt x="96" y="186"/>
                    <a:pt x="97" y="185"/>
                    <a:pt x="97" y="185"/>
                  </a:cubicBezTo>
                  <a:cubicBezTo>
                    <a:pt x="98" y="185"/>
                    <a:pt x="99" y="185"/>
                    <a:pt x="95" y="186"/>
                  </a:cubicBezTo>
                  <a:cubicBezTo>
                    <a:pt x="92" y="188"/>
                    <a:pt x="95" y="189"/>
                    <a:pt x="97" y="191"/>
                  </a:cubicBezTo>
                  <a:cubicBezTo>
                    <a:pt x="98" y="192"/>
                    <a:pt x="101" y="195"/>
                    <a:pt x="103" y="197"/>
                  </a:cubicBezTo>
                  <a:cubicBezTo>
                    <a:pt x="107" y="202"/>
                    <a:pt x="112" y="216"/>
                    <a:pt x="105" y="223"/>
                  </a:cubicBezTo>
                  <a:cubicBezTo>
                    <a:pt x="105" y="223"/>
                    <a:pt x="99" y="228"/>
                    <a:pt x="98" y="229"/>
                  </a:cubicBezTo>
                  <a:cubicBezTo>
                    <a:pt x="96" y="232"/>
                    <a:pt x="93" y="235"/>
                    <a:pt x="92" y="238"/>
                  </a:cubicBezTo>
                  <a:cubicBezTo>
                    <a:pt x="90" y="245"/>
                    <a:pt x="94" y="250"/>
                    <a:pt x="97" y="257"/>
                  </a:cubicBezTo>
                  <a:cubicBezTo>
                    <a:pt x="98" y="260"/>
                    <a:pt x="99" y="263"/>
                    <a:pt x="101" y="265"/>
                  </a:cubicBezTo>
                  <a:cubicBezTo>
                    <a:pt x="105" y="274"/>
                    <a:pt x="108" y="281"/>
                    <a:pt x="109" y="291"/>
                  </a:cubicBezTo>
                  <a:cubicBezTo>
                    <a:pt x="110" y="309"/>
                    <a:pt x="93" y="324"/>
                    <a:pt x="77" y="332"/>
                  </a:cubicBezTo>
                  <a:cubicBezTo>
                    <a:pt x="64" y="339"/>
                    <a:pt x="53" y="341"/>
                    <a:pt x="40" y="343"/>
                  </a:cubicBezTo>
                  <a:cubicBezTo>
                    <a:pt x="27" y="344"/>
                    <a:pt x="13" y="345"/>
                    <a:pt x="0" y="346"/>
                  </a:cubicBezTo>
                  <a:cubicBezTo>
                    <a:pt x="67" y="0"/>
                    <a:pt x="67" y="0"/>
                    <a:pt x="67" y="0"/>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60">
              <a:extLst>
                <a:ext uri="{FF2B5EF4-FFF2-40B4-BE49-F238E27FC236}">
                  <a16:creationId xmlns:a16="http://schemas.microsoft.com/office/drawing/2014/main" id="{6E2F6DC8-5A06-416A-B887-806F54406D97}"/>
                </a:ext>
              </a:extLst>
            </p:cNvPr>
            <p:cNvSpPr>
              <a:spLocks/>
            </p:cNvSpPr>
            <p:nvPr/>
          </p:nvSpPr>
          <p:spPr bwMode="auto">
            <a:xfrm>
              <a:off x="7264190" y="3472972"/>
              <a:ext cx="881907" cy="1799431"/>
            </a:xfrm>
            <a:custGeom>
              <a:avLst/>
              <a:gdLst>
                <a:gd name="T0" fmla="*/ 140 w 143"/>
                <a:gd name="T1" fmla="*/ 3 h 292"/>
                <a:gd name="T2" fmla="*/ 140 w 143"/>
                <a:gd name="T3" fmla="*/ 4 h 292"/>
                <a:gd name="T4" fmla="*/ 129 w 143"/>
                <a:gd name="T5" fmla="*/ 35 h 292"/>
                <a:gd name="T6" fmla="*/ 110 w 143"/>
                <a:gd name="T7" fmla="*/ 46 h 292"/>
                <a:gd name="T8" fmla="*/ 91 w 143"/>
                <a:gd name="T9" fmla="*/ 65 h 292"/>
                <a:gd name="T10" fmla="*/ 104 w 143"/>
                <a:gd name="T11" fmla="*/ 90 h 292"/>
                <a:gd name="T12" fmla="*/ 108 w 143"/>
                <a:gd name="T13" fmla="*/ 107 h 292"/>
                <a:gd name="T14" fmla="*/ 92 w 143"/>
                <a:gd name="T15" fmla="*/ 123 h 292"/>
                <a:gd name="T16" fmla="*/ 84 w 143"/>
                <a:gd name="T17" fmla="*/ 128 h 292"/>
                <a:gd name="T18" fmla="*/ 92 w 143"/>
                <a:gd name="T19" fmla="*/ 137 h 292"/>
                <a:gd name="T20" fmla="*/ 99 w 143"/>
                <a:gd name="T21" fmla="*/ 155 h 292"/>
                <a:gd name="T22" fmla="*/ 86 w 143"/>
                <a:gd name="T23" fmla="*/ 173 h 292"/>
                <a:gd name="T24" fmla="*/ 86 w 143"/>
                <a:gd name="T25" fmla="*/ 194 h 292"/>
                <a:gd name="T26" fmla="*/ 100 w 143"/>
                <a:gd name="T27" fmla="*/ 230 h 292"/>
                <a:gd name="T28" fmla="*/ 101 w 143"/>
                <a:gd name="T29" fmla="*/ 236 h 292"/>
                <a:gd name="T30" fmla="*/ 37 w 143"/>
                <a:gd name="T31" fmla="*/ 286 h 292"/>
                <a:gd name="T32" fmla="*/ 0 w 143"/>
                <a:gd name="T33" fmla="*/ 292 h 292"/>
                <a:gd name="T34" fmla="*/ 75 w 143"/>
                <a:gd name="T35" fmla="*/ 278 h 292"/>
                <a:gd name="T36" fmla="*/ 107 w 143"/>
                <a:gd name="T37" fmla="*/ 237 h 292"/>
                <a:gd name="T38" fmla="*/ 95 w 143"/>
                <a:gd name="T39" fmla="*/ 203 h 292"/>
                <a:gd name="T40" fmla="*/ 90 w 143"/>
                <a:gd name="T41" fmla="*/ 184 h 292"/>
                <a:gd name="T42" fmla="*/ 103 w 143"/>
                <a:gd name="T43" fmla="*/ 169 h 292"/>
                <a:gd name="T44" fmla="*/ 103 w 143"/>
                <a:gd name="T45" fmla="*/ 169 h 292"/>
                <a:gd name="T46" fmla="*/ 106 w 143"/>
                <a:gd name="T47" fmla="*/ 159 h 292"/>
                <a:gd name="T48" fmla="*/ 95 w 143"/>
                <a:gd name="T49" fmla="*/ 137 h 292"/>
                <a:gd name="T50" fmla="*/ 93 w 143"/>
                <a:gd name="T51" fmla="*/ 132 h 292"/>
                <a:gd name="T52" fmla="*/ 95 w 143"/>
                <a:gd name="T53" fmla="*/ 131 h 292"/>
                <a:gd name="T54" fmla="*/ 95 w 143"/>
                <a:gd name="T55" fmla="*/ 132 h 292"/>
                <a:gd name="T56" fmla="*/ 95 w 143"/>
                <a:gd name="T57" fmla="*/ 131 h 292"/>
                <a:gd name="T58" fmla="*/ 118 w 143"/>
                <a:gd name="T59" fmla="*/ 112 h 292"/>
                <a:gd name="T60" fmla="*/ 98 w 143"/>
                <a:gd name="T61" fmla="*/ 70 h 292"/>
                <a:gd name="T62" fmla="*/ 109 w 143"/>
                <a:gd name="T63" fmla="*/ 60 h 292"/>
                <a:gd name="T64" fmla="*/ 143 w 143"/>
                <a:gd name="T65" fmla="*/ 1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292">
                  <a:moveTo>
                    <a:pt x="139" y="0"/>
                  </a:moveTo>
                  <a:cubicBezTo>
                    <a:pt x="139" y="1"/>
                    <a:pt x="139" y="2"/>
                    <a:pt x="140" y="3"/>
                  </a:cubicBezTo>
                  <a:cubicBezTo>
                    <a:pt x="140" y="3"/>
                    <a:pt x="140" y="3"/>
                    <a:pt x="140" y="3"/>
                  </a:cubicBezTo>
                  <a:cubicBezTo>
                    <a:pt x="140" y="3"/>
                    <a:pt x="140" y="3"/>
                    <a:pt x="140" y="4"/>
                  </a:cubicBezTo>
                  <a:cubicBezTo>
                    <a:pt x="140" y="4"/>
                    <a:pt x="140" y="4"/>
                    <a:pt x="140" y="4"/>
                  </a:cubicBezTo>
                  <a:cubicBezTo>
                    <a:pt x="140" y="9"/>
                    <a:pt x="139" y="27"/>
                    <a:pt x="129" y="35"/>
                  </a:cubicBezTo>
                  <a:cubicBezTo>
                    <a:pt x="126" y="37"/>
                    <a:pt x="123" y="38"/>
                    <a:pt x="121" y="40"/>
                  </a:cubicBezTo>
                  <a:cubicBezTo>
                    <a:pt x="117" y="42"/>
                    <a:pt x="113" y="44"/>
                    <a:pt x="110" y="46"/>
                  </a:cubicBezTo>
                  <a:cubicBezTo>
                    <a:pt x="104" y="50"/>
                    <a:pt x="93" y="55"/>
                    <a:pt x="91" y="63"/>
                  </a:cubicBezTo>
                  <a:cubicBezTo>
                    <a:pt x="91" y="64"/>
                    <a:pt x="91" y="64"/>
                    <a:pt x="91" y="65"/>
                  </a:cubicBezTo>
                  <a:cubicBezTo>
                    <a:pt x="91" y="71"/>
                    <a:pt x="95" y="75"/>
                    <a:pt x="98" y="80"/>
                  </a:cubicBezTo>
                  <a:cubicBezTo>
                    <a:pt x="100" y="83"/>
                    <a:pt x="102" y="86"/>
                    <a:pt x="104" y="90"/>
                  </a:cubicBezTo>
                  <a:cubicBezTo>
                    <a:pt x="106" y="95"/>
                    <a:pt x="108" y="101"/>
                    <a:pt x="108" y="107"/>
                  </a:cubicBezTo>
                  <a:cubicBezTo>
                    <a:pt x="108" y="107"/>
                    <a:pt x="108" y="107"/>
                    <a:pt x="108" y="107"/>
                  </a:cubicBezTo>
                  <a:cubicBezTo>
                    <a:pt x="108" y="108"/>
                    <a:pt x="108" y="109"/>
                    <a:pt x="108" y="110"/>
                  </a:cubicBezTo>
                  <a:cubicBezTo>
                    <a:pt x="106" y="116"/>
                    <a:pt x="98" y="120"/>
                    <a:pt x="92" y="123"/>
                  </a:cubicBezTo>
                  <a:cubicBezTo>
                    <a:pt x="90" y="124"/>
                    <a:pt x="87" y="124"/>
                    <a:pt x="85" y="126"/>
                  </a:cubicBezTo>
                  <a:cubicBezTo>
                    <a:pt x="84" y="127"/>
                    <a:pt x="84" y="127"/>
                    <a:pt x="84" y="128"/>
                  </a:cubicBezTo>
                  <a:cubicBezTo>
                    <a:pt x="84" y="129"/>
                    <a:pt x="86" y="130"/>
                    <a:pt x="87" y="131"/>
                  </a:cubicBezTo>
                  <a:cubicBezTo>
                    <a:pt x="88" y="133"/>
                    <a:pt x="90" y="135"/>
                    <a:pt x="92" y="137"/>
                  </a:cubicBezTo>
                  <a:cubicBezTo>
                    <a:pt x="95" y="141"/>
                    <a:pt x="99" y="148"/>
                    <a:pt x="99" y="155"/>
                  </a:cubicBezTo>
                  <a:cubicBezTo>
                    <a:pt x="99" y="155"/>
                    <a:pt x="99" y="155"/>
                    <a:pt x="99" y="155"/>
                  </a:cubicBezTo>
                  <a:cubicBezTo>
                    <a:pt x="99" y="158"/>
                    <a:pt x="99" y="160"/>
                    <a:pt x="97" y="162"/>
                  </a:cubicBezTo>
                  <a:cubicBezTo>
                    <a:pt x="97" y="162"/>
                    <a:pt x="88" y="170"/>
                    <a:pt x="86" y="173"/>
                  </a:cubicBezTo>
                  <a:cubicBezTo>
                    <a:pt x="84" y="176"/>
                    <a:pt x="83" y="179"/>
                    <a:pt x="83" y="183"/>
                  </a:cubicBezTo>
                  <a:cubicBezTo>
                    <a:pt x="83" y="187"/>
                    <a:pt x="84" y="190"/>
                    <a:pt x="86" y="194"/>
                  </a:cubicBezTo>
                  <a:cubicBezTo>
                    <a:pt x="87" y="197"/>
                    <a:pt x="88" y="199"/>
                    <a:pt x="89" y="202"/>
                  </a:cubicBezTo>
                  <a:cubicBezTo>
                    <a:pt x="94" y="211"/>
                    <a:pt x="98" y="220"/>
                    <a:pt x="100" y="230"/>
                  </a:cubicBezTo>
                  <a:cubicBezTo>
                    <a:pt x="101" y="232"/>
                    <a:pt x="101" y="234"/>
                    <a:pt x="101" y="236"/>
                  </a:cubicBezTo>
                  <a:cubicBezTo>
                    <a:pt x="101" y="236"/>
                    <a:pt x="101" y="236"/>
                    <a:pt x="101" y="236"/>
                  </a:cubicBezTo>
                  <a:cubicBezTo>
                    <a:pt x="101" y="252"/>
                    <a:pt x="90" y="263"/>
                    <a:pt x="78" y="272"/>
                  </a:cubicBezTo>
                  <a:cubicBezTo>
                    <a:pt x="68" y="280"/>
                    <a:pt x="49" y="284"/>
                    <a:pt x="37" y="286"/>
                  </a:cubicBezTo>
                  <a:cubicBezTo>
                    <a:pt x="25" y="288"/>
                    <a:pt x="14" y="289"/>
                    <a:pt x="3" y="290"/>
                  </a:cubicBezTo>
                  <a:cubicBezTo>
                    <a:pt x="2" y="290"/>
                    <a:pt x="1" y="291"/>
                    <a:pt x="0" y="292"/>
                  </a:cubicBezTo>
                  <a:cubicBezTo>
                    <a:pt x="13" y="291"/>
                    <a:pt x="26" y="290"/>
                    <a:pt x="38" y="289"/>
                  </a:cubicBezTo>
                  <a:cubicBezTo>
                    <a:pt x="51" y="287"/>
                    <a:pt x="62" y="285"/>
                    <a:pt x="75" y="278"/>
                  </a:cubicBezTo>
                  <a:cubicBezTo>
                    <a:pt x="90" y="271"/>
                    <a:pt x="107" y="256"/>
                    <a:pt x="107" y="239"/>
                  </a:cubicBezTo>
                  <a:cubicBezTo>
                    <a:pt x="107" y="238"/>
                    <a:pt x="107" y="238"/>
                    <a:pt x="107" y="237"/>
                  </a:cubicBezTo>
                  <a:cubicBezTo>
                    <a:pt x="106" y="227"/>
                    <a:pt x="103" y="220"/>
                    <a:pt x="99" y="211"/>
                  </a:cubicBezTo>
                  <a:cubicBezTo>
                    <a:pt x="97" y="209"/>
                    <a:pt x="96" y="206"/>
                    <a:pt x="95" y="203"/>
                  </a:cubicBezTo>
                  <a:cubicBezTo>
                    <a:pt x="92" y="198"/>
                    <a:pt x="89" y="194"/>
                    <a:pt x="89" y="189"/>
                  </a:cubicBezTo>
                  <a:cubicBezTo>
                    <a:pt x="89" y="187"/>
                    <a:pt x="90" y="186"/>
                    <a:pt x="90" y="184"/>
                  </a:cubicBezTo>
                  <a:cubicBezTo>
                    <a:pt x="91" y="181"/>
                    <a:pt x="94" y="178"/>
                    <a:pt x="96" y="175"/>
                  </a:cubicBezTo>
                  <a:cubicBezTo>
                    <a:pt x="97" y="174"/>
                    <a:pt x="103" y="169"/>
                    <a:pt x="103" y="169"/>
                  </a:cubicBezTo>
                  <a:cubicBezTo>
                    <a:pt x="103" y="169"/>
                    <a:pt x="103" y="169"/>
                    <a:pt x="103" y="169"/>
                  </a:cubicBezTo>
                  <a:cubicBezTo>
                    <a:pt x="103" y="169"/>
                    <a:pt x="103" y="169"/>
                    <a:pt x="103" y="169"/>
                  </a:cubicBezTo>
                  <a:cubicBezTo>
                    <a:pt x="103" y="169"/>
                    <a:pt x="103" y="169"/>
                    <a:pt x="103" y="169"/>
                  </a:cubicBezTo>
                  <a:cubicBezTo>
                    <a:pt x="105" y="166"/>
                    <a:pt x="106" y="163"/>
                    <a:pt x="106" y="159"/>
                  </a:cubicBezTo>
                  <a:cubicBezTo>
                    <a:pt x="106" y="153"/>
                    <a:pt x="103" y="146"/>
                    <a:pt x="101" y="143"/>
                  </a:cubicBezTo>
                  <a:cubicBezTo>
                    <a:pt x="99" y="141"/>
                    <a:pt x="96" y="138"/>
                    <a:pt x="95" y="137"/>
                  </a:cubicBezTo>
                  <a:cubicBezTo>
                    <a:pt x="94" y="136"/>
                    <a:pt x="92" y="135"/>
                    <a:pt x="92" y="134"/>
                  </a:cubicBezTo>
                  <a:cubicBezTo>
                    <a:pt x="92" y="133"/>
                    <a:pt x="92" y="133"/>
                    <a:pt x="93" y="132"/>
                  </a:cubicBezTo>
                  <a:cubicBezTo>
                    <a:pt x="95" y="131"/>
                    <a:pt x="96" y="131"/>
                    <a:pt x="96" y="131"/>
                  </a:cubicBezTo>
                  <a:cubicBezTo>
                    <a:pt x="96" y="131"/>
                    <a:pt x="96" y="131"/>
                    <a:pt x="95" y="131"/>
                  </a:cubicBezTo>
                  <a:cubicBezTo>
                    <a:pt x="95" y="131"/>
                    <a:pt x="95" y="132"/>
                    <a:pt x="95" y="132"/>
                  </a:cubicBezTo>
                  <a:cubicBezTo>
                    <a:pt x="95" y="132"/>
                    <a:pt x="95" y="132"/>
                    <a:pt x="95" y="132"/>
                  </a:cubicBezTo>
                  <a:cubicBezTo>
                    <a:pt x="95" y="132"/>
                    <a:pt x="95" y="132"/>
                    <a:pt x="95" y="132"/>
                  </a:cubicBezTo>
                  <a:cubicBezTo>
                    <a:pt x="95" y="132"/>
                    <a:pt x="95" y="131"/>
                    <a:pt x="95" y="131"/>
                  </a:cubicBezTo>
                  <a:cubicBezTo>
                    <a:pt x="101" y="129"/>
                    <a:pt x="106" y="128"/>
                    <a:pt x="112" y="124"/>
                  </a:cubicBezTo>
                  <a:cubicBezTo>
                    <a:pt x="115" y="120"/>
                    <a:pt x="118" y="116"/>
                    <a:pt x="118" y="112"/>
                  </a:cubicBezTo>
                  <a:cubicBezTo>
                    <a:pt x="118" y="109"/>
                    <a:pt x="117" y="105"/>
                    <a:pt x="114" y="99"/>
                  </a:cubicBezTo>
                  <a:cubicBezTo>
                    <a:pt x="113" y="96"/>
                    <a:pt x="98" y="78"/>
                    <a:pt x="98" y="70"/>
                  </a:cubicBezTo>
                  <a:cubicBezTo>
                    <a:pt x="98" y="69"/>
                    <a:pt x="98" y="69"/>
                    <a:pt x="98" y="69"/>
                  </a:cubicBezTo>
                  <a:cubicBezTo>
                    <a:pt x="100" y="63"/>
                    <a:pt x="104" y="62"/>
                    <a:pt x="109" y="60"/>
                  </a:cubicBezTo>
                  <a:cubicBezTo>
                    <a:pt x="123" y="54"/>
                    <a:pt x="137" y="45"/>
                    <a:pt x="141" y="29"/>
                  </a:cubicBezTo>
                  <a:cubicBezTo>
                    <a:pt x="142" y="24"/>
                    <a:pt x="143" y="18"/>
                    <a:pt x="143" y="13"/>
                  </a:cubicBezTo>
                  <a:cubicBezTo>
                    <a:pt x="143" y="9"/>
                    <a:pt x="141" y="5"/>
                    <a:pt x="139" y="0"/>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61">
              <a:extLst>
                <a:ext uri="{FF2B5EF4-FFF2-40B4-BE49-F238E27FC236}">
                  <a16:creationId xmlns:a16="http://schemas.microsoft.com/office/drawing/2014/main" id="{4B7D1A32-FA7D-4415-9376-935542F37DC8}"/>
                </a:ext>
              </a:extLst>
            </p:cNvPr>
            <p:cNvSpPr>
              <a:spLocks/>
            </p:cNvSpPr>
            <p:nvPr/>
          </p:nvSpPr>
          <p:spPr bwMode="auto">
            <a:xfrm>
              <a:off x="6641583" y="3139586"/>
              <a:ext cx="1022955" cy="2976256"/>
            </a:xfrm>
            <a:custGeom>
              <a:avLst/>
              <a:gdLst>
                <a:gd name="T0" fmla="*/ 99 w 166"/>
                <a:gd name="T1" fmla="*/ 346 h 483"/>
                <a:gd name="T2" fmla="*/ 51 w 166"/>
                <a:gd name="T3" fmla="*/ 374 h 483"/>
                <a:gd name="T4" fmla="*/ 49 w 166"/>
                <a:gd name="T5" fmla="*/ 397 h 483"/>
                <a:gd name="T6" fmla="*/ 57 w 166"/>
                <a:gd name="T7" fmla="*/ 445 h 483"/>
                <a:gd name="T8" fmla="*/ 71 w 166"/>
                <a:gd name="T9" fmla="*/ 479 h 483"/>
                <a:gd name="T10" fmla="*/ 64 w 166"/>
                <a:gd name="T11" fmla="*/ 482 h 483"/>
                <a:gd name="T12" fmla="*/ 61 w 166"/>
                <a:gd name="T13" fmla="*/ 483 h 483"/>
                <a:gd name="T14" fmla="*/ 56 w 166"/>
                <a:gd name="T15" fmla="*/ 483 h 483"/>
                <a:gd name="T16" fmla="*/ 0 w 166"/>
                <a:gd name="T17" fmla="*/ 481 h 483"/>
                <a:gd name="T18" fmla="*/ 166 w 166"/>
                <a:gd name="T19" fmla="*/ 0 h 483"/>
                <a:gd name="T20" fmla="*/ 99 w 166"/>
                <a:gd name="T21" fmla="*/ 346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 h="483">
                  <a:moveTo>
                    <a:pt x="99" y="346"/>
                  </a:moveTo>
                  <a:cubicBezTo>
                    <a:pt x="77" y="348"/>
                    <a:pt x="59" y="349"/>
                    <a:pt x="51" y="374"/>
                  </a:cubicBezTo>
                  <a:cubicBezTo>
                    <a:pt x="50" y="381"/>
                    <a:pt x="49" y="391"/>
                    <a:pt x="49" y="397"/>
                  </a:cubicBezTo>
                  <a:cubicBezTo>
                    <a:pt x="48" y="412"/>
                    <a:pt x="52" y="432"/>
                    <a:pt x="57" y="445"/>
                  </a:cubicBezTo>
                  <a:cubicBezTo>
                    <a:pt x="63" y="462"/>
                    <a:pt x="63" y="463"/>
                    <a:pt x="71" y="479"/>
                  </a:cubicBezTo>
                  <a:cubicBezTo>
                    <a:pt x="69" y="481"/>
                    <a:pt x="67" y="481"/>
                    <a:pt x="64" y="482"/>
                  </a:cubicBezTo>
                  <a:cubicBezTo>
                    <a:pt x="63" y="483"/>
                    <a:pt x="62" y="483"/>
                    <a:pt x="61" y="483"/>
                  </a:cubicBezTo>
                  <a:cubicBezTo>
                    <a:pt x="59" y="483"/>
                    <a:pt x="59" y="483"/>
                    <a:pt x="56" y="483"/>
                  </a:cubicBezTo>
                  <a:cubicBezTo>
                    <a:pt x="43" y="483"/>
                    <a:pt x="13" y="482"/>
                    <a:pt x="0" y="481"/>
                  </a:cubicBezTo>
                  <a:cubicBezTo>
                    <a:pt x="166" y="0"/>
                    <a:pt x="166" y="0"/>
                    <a:pt x="166" y="0"/>
                  </a:cubicBezTo>
                  <a:cubicBezTo>
                    <a:pt x="99" y="346"/>
                    <a:pt x="99" y="346"/>
                    <a:pt x="99" y="346"/>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Freeform 62">
              <a:extLst>
                <a:ext uri="{FF2B5EF4-FFF2-40B4-BE49-F238E27FC236}">
                  <a16:creationId xmlns:a16="http://schemas.microsoft.com/office/drawing/2014/main" id="{5A9D608F-56DC-4E17-8EBE-4969583FDFCC}"/>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5" name="Freeform 63">
              <a:extLst>
                <a:ext uri="{FF2B5EF4-FFF2-40B4-BE49-F238E27FC236}">
                  <a16:creationId xmlns:a16="http://schemas.microsoft.com/office/drawing/2014/main" id="{3B09EDD7-8EF7-448E-A6F5-537A69A6DB18}"/>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6" name="Freeform 64">
              <a:extLst>
                <a:ext uri="{FF2B5EF4-FFF2-40B4-BE49-F238E27FC236}">
                  <a16:creationId xmlns:a16="http://schemas.microsoft.com/office/drawing/2014/main" id="{C0EE3C67-2D12-4772-B952-6A1BC9ABCCAB}"/>
                </a:ext>
              </a:extLst>
            </p:cNvPr>
            <p:cNvSpPr>
              <a:spLocks/>
            </p:cNvSpPr>
            <p:nvPr/>
          </p:nvSpPr>
          <p:spPr bwMode="auto">
            <a:xfrm>
              <a:off x="4317852" y="1586633"/>
              <a:ext cx="3772680" cy="4492167"/>
            </a:xfrm>
            <a:custGeom>
              <a:avLst/>
              <a:gdLst>
                <a:gd name="T0" fmla="*/ 88 w 612"/>
                <a:gd name="T1" fmla="*/ 720 h 729"/>
                <a:gd name="T2" fmla="*/ 131 w 612"/>
                <a:gd name="T3" fmla="*/ 631 h 729"/>
                <a:gd name="T4" fmla="*/ 79 w 612"/>
                <a:gd name="T5" fmla="*/ 466 h 729"/>
                <a:gd name="T6" fmla="*/ 66 w 612"/>
                <a:gd name="T7" fmla="*/ 450 h 729"/>
                <a:gd name="T8" fmla="*/ 44 w 612"/>
                <a:gd name="T9" fmla="*/ 418 h 729"/>
                <a:gd name="T10" fmla="*/ 1 w 612"/>
                <a:gd name="T11" fmla="*/ 253 h 729"/>
                <a:gd name="T12" fmla="*/ 4 w 612"/>
                <a:gd name="T13" fmla="*/ 230 h 729"/>
                <a:gd name="T14" fmla="*/ 17 w 612"/>
                <a:gd name="T15" fmla="*/ 181 h 729"/>
                <a:gd name="T16" fmla="*/ 23 w 612"/>
                <a:gd name="T17" fmla="*/ 166 h 729"/>
                <a:gd name="T18" fmla="*/ 23 w 612"/>
                <a:gd name="T19" fmla="*/ 166 h 729"/>
                <a:gd name="T20" fmla="*/ 75 w 612"/>
                <a:gd name="T21" fmla="*/ 82 h 729"/>
                <a:gd name="T22" fmla="*/ 86 w 612"/>
                <a:gd name="T23" fmla="*/ 71 h 729"/>
                <a:gd name="T24" fmla="*/ 111 w 612"/>
                <a:gd name="T25" fmla="*/ 51 h 729"/>
                <a:gd name="T26" fmla="*/ 268 w 612"/>
                <a:gd name="T27" fmla="*/ 0 h 729"/>
                <a:gd name="T28" fmla="*/ 371 w 612"/>
                <a:gd name="T29" fmla="*/ 10 h 729"/>
                <a:gd name="T30" fmla="*/ 489 w 612"/>
                <a:gd name="T31" fmla="*/ 96 h 729"/>
                <a:gd name="T32" fmla="*/ 506 w 612"/>
                <a:gd name="T33" fmla="*/ 164 h 729"/>
                <a:gd name="T34" fmla="*/ 533 w 612"/>
                <a:gd name="T35" fmla="*/ 247 h 729"/>
                <a:gd name="T36" fmla="*/ 555 w 612"/>
                <a:gd name="T37" fmla="*/ 262 h 729"/>
                <a:gd name="T38" fmla="*/ 597 w 612"/>
                <a:gd name="T39" fmla="*/ 291 h 729"/>
                <a:gd name="T40" fmla="*/ 612 w 612"/>
                <a:gd name="T41" fmla="*/ 309 h 729"/>
                <a:gd name="T42" fmla="*/ 596 w 612"/>
                <a:gd name="T43" fmla="*/ 341 h 729"/>
                <a:gd name="T44" fmla="*/ 585 w 612"/>
                <a:gd name="T45" fmla="*/ 347 h 729"/>
                <a:gd name="T46" fmla="*/ 563 w 612"/>
                <a:gd name="T47" fmla="*/ 367 h 729"/>
                <a:gd name="T48" fmla="*/ 571 w 612"/>
                <a:gd name="T49" fmla="*/ 389 h 729"/>
                <a:gd name="T50" fmla="*/ 580 w 612"/>
                <a:gd name="T51" fmla="*/ 415 h 729"/>
                <a:gd name="T52" fmla="*/ 568 w 612"/>
                <a:gd name="T53" fmla="*/ 423 h 729"/>
                <a:gd name="T54" fmla="*/ 559 w 612"/>
                <a:gd name="T55" fmla="*/ 428 h 729"/>
                <a:gd name="T56" fmla="*/ 560 w 612"/>
                <a:gd name="T57" fmla="*/ 441 h 729"/>
                <a:gd name="T58" fmla="*/ 565 w 612"/>
                <a:gd name="T59" fmla="*/ 446 h 729"/>
                <a:gd name="T60" fmla="*/ 569 w 612"/>
                <a:gd name="T61" fmla="*/ 465 h 729"/>
                <a:gd name="T62" fmla="*/ 559 w 612"/>
                <a:gd name="T63" fmla="*/ 476 h 729"/>
                <a:gd name="T64" fmla="*/ 562 w 612"/>
                <a:gd name="T65" fmla="*/ 511 h 729"/>
                <a:gd name="T66" fmla="*/ 572 w 612"/>
                <a:gd name="T67" fmla="*/ 537 h 729"/>
                <a:gd name="T68" fmla="*/ 514 w 612"/>
                <a:gd name="T69" fmla="*/ 586 h 729"/>
                <a:gd name="T70" fmla="*/ 472 w 612"/>
                <a:gd name="T71" fmla="*/ 590 h 729"/>
                <a:gd name="T72" fmla="*/ 410 w 612"/>
                <a:gd name="T73" fmla="*/ 640 h 729"/>
                <a:gd name="T74" fmla="*/ 414 w 612"/>
                <a:gd name="T75" fmla="*/ 688 h 729"/>
                <a:gd name="T76" fmla="*/ 93 w 612"/>
                <a:gd name="T77" fmla="*/ 72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2" h="729">
                  <a:moveTo>
                    <a:pt x="93" y="720"/>
                  </a:moveTo>
                  <a:cubicBezTo>
                    <a:pt x="92" y="720"/>
                    <a:pt x="90" y="720"/>
                    <a:pt x="88" y="720"/>
                  </a:cubicBezTo>
                  <a:cubicBezTo>
                    <a:pt x="100" y="705"/>
                    <a:pt x="111" y="689"/>
                    <a:pt x="119" y="671"/>
                  </a:cubicBezTo>
                  <a:cubicBezTo>
                    <a:pt x="125" y="658"/>
                    <a:pt x="129" y="645"/>
                    <a:pt x="131" y="631"/>
                  </a:cubicBezTo>
                  <a:cubicBezTo>
                    <a:pt x="136" y="609"/>
                    <a:pt x="134" y="584"/>
                    <a:pt x="126" y="554"/>
                  </a:cubicBezTo>
                  <a:cubicBezTo>
                    <a:pt x="118" y="521"/>
                    <a:pt x="99" y="492"/>
                    <a:pt x="79" y="466"/>
                  </a:cubicBezTo>
                  <a:cubicBezTo>
                    <a:pt x="77" y="463"/>
                    <a:pt x="74" y="460"/>
                    <a:pt x="72" y="457"/>
                  </a:cubicBezTo>
                  <a:cubicBezTo>
                    <a:pt x="70" y="455"/>
                    <a:pt x="68" y="453"/>
                    <a:pt x="66" y="450"/>
                  </a:cubicBezTo>
                  <a:cubicBezTo>
                    <a:pt x="57" y="439"/>
                    <a:pt x="50" y="428"/>
                    <a:pt x="44" y="418"/>
                  </a:cubicBezTo>
                  <a:cubicBezTo>
                    <a:pt x="44" y="418"/>
                    <a:pt x="44" y="418"/>
                    <a:pt x="44" y="418"/>
                  </a:cubicBezTo>
                  <a:cubicBezTo>
                    <a:pt x="21" y="380"/>
                    <a:pt x="7" y="341"/>
                    <a:pt x="2" y="302"/>
                  </a:cubicBezTo>
                  <a:cubicBezTo>
                    <a:pt x="0" y="285"/>
                    <a:pt x="0" y="269"/>
                    <a:pt x="1" y="253"/>
                  </a:cubicBezTo>
                  <a:cubicBezTo>
                    <a:pt x="1" y="248"/>
                    <a:pt x="2" y="243"/>
                    <a:pt x="3" y="238"/>
                  </a:cubicBezTo>
                  <a:cubicBezTo>
                    <a:pt x="3" y="235"/>
                    <a:pt x="3" y="233"/>
                    <a:pt x="4" y="230"/>
                  </a:cubicBezTo>
                  <a:cubicBezTo>
                    <a:pt x="5" y="219"/>
                    <a:pt x="8" y="209"/>
                    <a:pt x="11" y="198"/>
                  </a:cubicBezTo>
                  <a:cubicBezTo>
                    <a:pt x="13" y="193"/>
                    <a:pt x="15" y="187"/>
                    <a:pt x="17" y="181"/>
                  </a:cubicBezTo>
                  <a:cubicBezTo>
                    <a:pt x="17" y="180"/>
                    <a:pt x="18" y="178"/>
                    <a:pt x="18" y="177"/>
                  </a:cubicBezTo>
                  <a:cubicBezTo>
                    <a:pt x="19" y="173"/>
                    <a:pt x="21" y="169"/>
                    <a:pt x="23" y="166"/>
                  </a:cubicBezTo>
                  <a:cubicBezTo>
                    <a:pt x="20" y="164"/>
                    <a:pt x="20" y="164"/>
                    <a:pt x="20" y="164"/>
                  </a:cubicBezTo>
                  <a:cubicBezTo>
                    <a:pt x="23" y="166"/>
                    <a:pt x="23" y="166"/>
                    <a:pt x="23" y="166"/>
                  </a:cubicBezTo>
                  <a:cubicBezTo>
                    <a:pt x="35" y="139"/>
                    <a:pt x="51" y="108"/>
                    <a:pt x="75" y="82"/>
                  </a:cubicBezTo>
                  <a:cubicBezTo>
                    <a:pt x="75" y="82"/>
                    <a:pt x="75" y="82"/>
                    <a:pt x="75" y="82"/>
                  </a:cubicBezTo>
                  <a:cubicBezTo>
                    <a:pt x="76" y="81"/>
                    <a:pt x="76" y="81"/>
                    <a:pt x="76" y="81"/>
                  </a:cubicBezTo>
                  <a:cubicBezTo>
                    <a:pt x="79" y="78"/>
                    <a:pt x="82" y="75"/>
                    <a:pt x="86" y="71"/>
                  </a:cubicBezTo>
                  <a:cubicBezTo>
                    <a:pt x="87" y="70"/>
                    <a:pt x="88" y="69"/>
                    <a:pt x="90" y="68"/>
                  </a:cubicBezTo>
                  <a:cubicBezTo>
                    <a:pt x="97" y="62"/>
                    <a:pt x="104" y="56"/>
                    <a:pt x="111" y="51"/>
                  </a:cubicBezTo>
                  <a:cubicBezTo>
                    <a:pt x="126" y="41"/>
                    <a:pt x="142" y="32"/>
                    <a:pt x="159" y="25"/>
                  </a:cubicBezTo>
                  <a:cubicBezTo>
                    <a:pt x="192" y="11"/>
                    <a:pt x="228" y="3"/>
                    <a:pt x="268" y="0"/>
                  </a:cubicBezTo>
                  <a:cubicBezTo>
                    <a:pt x="275" y="0"/>
                    <a:pt x="282" y="0"/>
                    <a:pt x="289" y="0"/>
                  </a:cubicBezTo>
                  <a:cubicBezTo>
                    <a:pt x="320" y="0"/>
                    <a:pt x="347" y="3"/>
                    <a:pt x="371" y="10"/>
                  </a:cubicBezTo>
                  <a:cubicBezTo>
                    <a:pt x="394" y="17"/>
                    <a:pt x="416" y="27"/>
                    <a:pt x="440" y="44"/>
                  </a:cubicBezTo>
                  <a:cubicBezTo>
                    <a:pt x="460" y="57"/>
                    <a:pt x="478" y="76"/>
                    <a:pt x="489" y="96"/>
                  </a:cubicBezTo>
                  <a:cubicBezTo>
                    <a:pt x="494" y="106"/>
                    <a:pt x="500" y="117"/>
                    <a:pt x="502" y="129"/>
                  </a:cubicBezTo>
                  <a:cubicBezTo>
                    <a:pt x="504" y="140"/>
                    <a:pt x="505" y="153"/>
                    <a:pt x="506" y="164"/>
                  </a:cubicBezTo>
                  <a:cubicBezTo>
                    <a:pt x="507" y="176"/>
                    <a:pt x="508" y="188"/>
                    <a:pt x="510" y="199"/>
                  </a:cubicBezTo>
                  <a:cubicBezTo>
                    <a:pt x="513" y="218"/>
                    <a:pt x="519" y="233"/>
                    <a:pt x="533" y="247"/>
                  </a:cubicBezTo>
                  <a:cubicBezTo>
                    <a:pt x="537" y="252"/>
                    <a:pt x="544" y="256"/>
                    <a:pt x="549" y="259"/>
                  </a:cubicBezTo>
                  <a:cubicBezTo>
                    <a:pt x="551" y="260"/>
                    <a:pt x="553" y="261"/>
                    <a:pt x="555" y="262"/>
                  </a:cubicBezTo>
                  <a:cubicBezTo>
                    <a:pt x="559" y="265"/>
                    <a:pt x="559" y="265"/>
                    <a:pt x="559" y="265"/>
                  </a:cubicBezTo>
                  <a:cubicBezTo>
                    <a:pt x="572" y="273"/>
                    <a:pt x="585" y="282"/>
                    <a:pt x="597" y="291"/>
                  </a:cubicBezTo>
                  <a:cubicBezTo>
                    <a:pt x="600" y="294"/>
                    <a:pt x="611" y="303"/>
                    <a:pt x="612" y="309"/>
                  </a:cubicBezTo>
                  <a:cubicBezTo>
                    <a:pt x="612" y="309"/>
                    <a:pt x="612" y="309"/>
                    <a:pt x="612" y="309"/>
                  </a:cubicBezTo>
                  <a:cubicBezTo>
                    <a:pt x="612" y="314"/>
                    <a:pt x="611" y="330"/>
                    <a:pt x="603" y="336"/>
                  </a:cubicBezTo>
                  <a:cubicBezTo>
                    <a:pt x="601" y="338"/>
                    <a:pt x="598" y="339"/>
                    <a:pt x="596" y="341"/>
                  </a:cubicBezTo>
                  <a:cubicBezTo>
                    <a:pt x="593" y="342"/>
                    <a:pt x="593" y="342"/>
                    <a:pt x="593" y="342"/>
                  </a:cubicBezTo>
                  <a:cubicBezTo>
                    <a:pt x="590" y="344"/>
                    <a:pt x="587" y="346"/>
                    <a:pt x="585" y="347"/>
                  </a:cubicBezTo>
                  <a:cubicBezTo>
                    <a:pt x="584" y="348"/>
                    <a:pt x="582" y="349"/>
                    <a:pt x="581" y="349"/>
                  </a:cubicBezTo>
                  <a:cubicBezTo>
                    <a:pt x="574" y="353"/>
                    <a:pt x="565" y="358"/>
                    <a:pt x="563" y="367"/>
                  </a:cubicBezTo>
                  <a:cubicBezTo>
                    <a:pt x="561" y="376"/>
                    <a:pt x="566" y="382"/>
                    <a:pt x="569" y="386"/>
                  </a:cubicBezTo>
                  <a:cubicBezTo>
                    <a:pt x="570" y="387"/>
                    <a:pt x="571" y="388"/>
                    <a:pt x="571" y="389"/>
                  </a:cubicBezTo>
                  <a:cubicBezTo>
                    <a:pt x="574" y="393"/>
                    <a:pt x="575" y="396"/>
                    <a:pt x="576" y="398"/>
                  </a:cubicBezTo>
                  <a:cubicBezTo>
                    <a:pt x="579" y="404"/>
                    <a:pt x="580" y="410"/>
                    <a:pt x="580" y="415"/>
                  </a:cubicBezTo>
                  <a:cubicBezTo>
                    <a:pt x="579" y="418"/>
                    <a:pt x="572" y="421"/>
                    <a:pt x="568" y="423"/>
                  </a:cubicBezTo>
                  <a:cubicBezTo>
                    <a:pt x="568" y="423"/>
                    <a:pt x="568" y="423"/>
                    <a:pt x="568" y="423"/>
                  </a:cubicBezTo>
                  <a:cubicBezTo>
                    <a:pt x="567" y="423"/>
                    <a:pt x="567" y="424"/>
                    <a:pt x="566" y="424"/>
                  </a:cubicBezTo>
                  <a:cubicBezTo>
                    <a:pt x="564" y="425"/>
                    <a:pt x="561" y="426"/>
                    <a:pt x="559" y="428"/>
                  </a:cubicBezTo>
                  <a:cubicBezTo>
                    <a:pt x="557" y="430"/>
                    <a:pt x="556" y="432"/>
                    <a:pt x="556" y="434"/>
                  </a:cubicBezTo>
                  <a:cubicBezTo>
                    <a:pt x="556" y="437"/>
                    <a:pt x="558" y="439"/>
                    <a:pt x="560" y="441"/>
                  </a:cubicBezTo>
                  <a:cubicBezTo>
                    <a:pt x="561" y="441"/>
                    <a:pt x="561" y="441"/>
                    <a:pt x="561" y="441"/>
                  </a:cubicBezTo>
                  <a:cubicBezTo>
                    <a:pt x="562" y="443"/>
                    <a:pt x="564" y="445"/>
                    <a:pt x="565" y="446"/>
                  </a:cubicBezTo>
                  <a:cubicBezTo>
                    <a:pt x="569" y="452"/>
                    <a:pt x="573" y="461"/>
                    <a:pt x="570" y="464"/>
                  </a:cubicBezTo>
                  <a:cubicBezTo>
                    <a:pt x="569" y="465"/>
                    <a:pt x="569" y="465"/>
                    <a:pt x="569" y="465"/>
                  </a:cubicBezTo>
                  <a:cubicBezTo>
                    <a:pt x="569" y="466"/>
                    <a:pt x="568" y="466"/>
                    <a:pt x="567" y="467"/>
                  </a:cubicBezTo>
                  <a:cubicBezTo>
                    <a:pt x="564" y="471"/>
                    <a:pt x="561" y="474"/>
                    <a:pt x="559" y="476"/>
                  </a:cubicBezTo>
                  <a:cubicBezTo>
                    <a:pt x="556" y="481"/>
                    <a:pt x="552" y="489"/>
                    <a:pt x="558" y="502"/>
                  </a:cubicBezTo>
                  <a:cubicBezTo>
                    <a:pt x="559" y="505"/>
                    <a:pt x="561" y="508"/>
                    <a:pt x="562" y="511"/>
                  </a:cubicBezTo>
                  <a:cubicBezTo>
                    <a:pt x="563" y="512"/>
                    <a:pt x="563" y="512"/>
                    <a:pt x="563" y="512"/>
                  </a:cubicBezTo>
                  <a:cubicBezTo>
                    <a:pt x="567" y="520"/>
                    <a:pt x="571" y="528"/>
                    <a:pt x="572" y="537"/>
                  </a:cubicBezTo>
                  <a:cubicBezTo>
                    <a:pt x="575" y="552"/>
                    <a:pt x="567" y="562"/>
                    <a:pt x="552" y="574"/>
                  </a:cubicBezTo>
                  <a:cubicBezTo>
                    <a:pt x="542" y="581"/>
                    <a:pt x="523" y="585"/>
                    <a:pt x="514" y="586"/>
                  </a:cubicBezTo>
                  <a:cubicBezTo>
                    <a:pt x="501" y="588"/>
                    <a:pt x="489" y="589"/>
                    <a:pt x="477" y="590"/>
                  </a:cubicBezTo>
                  <a:cubicBezTo>
                    <a:pt x="472" y="590"/>
                    <a:pt x="472" y="590"/>
                    <a:pt x="472" y="590"/>
                  </a:cubicBezTo>
                  <a:cubicBezTo>
                    <a:pt x="451" y="592"/>
                    <a:pt x="421" y="594"/>
                    <a:pt x="413" y="622"/>
                  </a:cubicBezTo>
                  <a:cubicBezTo>
                    <a:pt x="411" y="628"/>
                    <a:pt x="411" y="634"/>
                    <a:pt x="410" y="640"/>
                  </a:cubicBezTo>
                  <a:cubicBezTo>
                    <a:pt x="410" y="643"/>
                    <a:pt x="410" y="643"/>
                    <a:pt x="410" y="643"/>
                  </a:cubicBezTo>
                  <a:cubicBezTo>
                    <a:pt x="409" y="660"/>
                    <a:pt x="411" y="675"/>
                    <a:pt x="414" y="688"/>
                  </a:cubicBezTo>
                  <a:cubicBezTo>
                    <a:pt x="418" y="702"/>
                    <a:pt x="423" y="716"/>
                    <a:pt x="429" y="729"/>
                  </a:cubicBezTo>
                  <a:cubicBezTo>
                    <a:pt x="93" y="720"/>
                    <a:pt x="93" y="720"/>
                    <a:pt x="93" y="720"/>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Freeform 76">
              <a:extLst>
                <a:ext uri="{FF2B5EF4-FFF2-40B4-BE49-F238E27FC236}">
                  <a16:creationId xmlns:a16="http://schemas.microsoft.com/office/drawing/2014/main" id="{C493F948-A3AA-4F67-B0B9-13C69495E70C}"/>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77">
              <a:extLst>
                <a:ext uri="{FF2B5EF4-FFF2-40B4-BE49-F238E27FC236}">
                  <a16:creationId xmlns:a16="http://schemas.microsoft.com/office/drawing/2014/main" id="{A8EACAE2-35BF-41E8-963E-173BF2B72DB6}"/>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9" name="Freeform 78">
              <a:extLst>
                <a:ext uri="{FF2B5EF4-FFF2-40B4-BE49-F238E27FC236}">
                  <a16:creationId xmlns:a16="http://schemas.microsoft.com/office/drawing/2014/main" id="{5FF0A14E-906B-416D-9349-928283E1C7BB}"/>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0" name="Freeform 79">
              <a:extLst>
                <a:ext uri="{FF2B5EF4-FFF2-40B4-BE49-F238E27FC236}">
                  <a16:creationId xmlns:a16="http://schemas.microsoft.com/office/drawing/2014/main" id="{A4DBFCA5-F824-4D48-B406-97F86D82A968}"/>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Rectangle 80">
              <a:extLst>
                <a:ext uri="{FF2B5EF4-FFF2-40B4-BE49-F238E27FC236}">
                  <a16:creationId xmlns:a16="http://schemas.microsoft.com/office/drawing/2014/main" id="{FD16BA75-9CB5-4A56-846D-55146495FB44}"/>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2" name="Rectangle 81">
              <a:extLst>
                <a:ext uri="{FF2B5EF4-FFF2-40B4-BE49-F238E27FC236}">
                  <a16:creationId xmlns:a16="http://schemas.microsoft.com/office/drawing/2014/main" id="{11A778D9-7502-4E35-8E75-0F173A0CED2E}"/>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3" name="Rectangle 82">
              <a:extLst>
                <a:ext uri="{FF2B5EF4-FFF2-40B4-BE49-F238E27FC236}">
                  <a16:creationId xmlns:a16="http://schemas.microsoft.com/office/drawing/2014/main" id="{24F6ECEF-E4BC-4FD0-AEA7-2E92F2D1C6BB}"/>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4" name="Rectangle 83">
              <a:extLst>
                <a:ext uri="{FF2B5EF4-FFF2-40B4-BE49-F238E27FC236}">
                  <a16:creationId xmlns:a16="http://schemas.microsoft.com/office/drawing/2014/main" id="{11BFE8DB-0420-4F7E-BD39-475589982909}"/>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5" name="Rectangle 84">
              <a:extLst>
                <a:ext uri="{FF2B5EF4-FFF2-40B4-BE49-F238E27FC236}">
                  <a16:creationId xmlns:a16="http://schemas.microsoft.com/office/drawing/2014/main" id="{EE7BB9F3-DE8E-4A2C-9E84-CBF4E9FF6C5A}"/>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6" name="Rectangle 85">
              <a:extLst>
                <a:ext uri="{FF2B5EF4-FFF2-40B4-BE49-F238E27FC236}">
                  <a16:creationId xmlns:a16="http://schemas.microsoft.com/office/drawing/2014/main" id="{EE7F92E2-51DD-464E-BE17-CF8DF4B0A070}"/>
                </a:ext>
              </a:extLst>
            </p:cNvPr>
            <p:cNvSpPr>
              <a:spLocks noChangeArrowheads="1"/>
            </p:cNvSpPr>
            <p:nvPr/>
          </p:nvSpPr>
          <p:spPr bwMode="auto">
            <a:xfrm>
              <a:off x="7992225" y="3725149"/>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7" name="Freeform 86">
              <a:extLst>
                <a:ext uri="{FF2B5EF4-FFF2-40B4-BE49-F238E27FC236}">
                  <a16:creationId xmlns:a16="http://schemas.microsoft.com/office/drawing/2014/main" id="{90FC8BDC-1DF1-43B4-B452-7D7ACDEBC94B}"/>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8" name="Freeform 87">
              <a:extLst>
                <a:ext uri="{FF2B5EF4-FFF2-40B4-BE49-F238E27FC236}">
                  <a16:creationId xmlns:a16="http://schemas.microsoft.com/office/drawing/2014/main" id="{D69388D7-32A9-40FC-9CAC-9E4BE1ACD2E7}"/>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9" name="Freeform 88">
              <a:extLst>
                <a:ext uri="{FF2B5EF4-FFF2-40B4-BE49-F238E27FC236}">
                  <a16:creationId xmlns:a16="http://schemas.microsoft.com/office/drawing/2014/main" id="{D71DAF0F-561D-4177-9EAB-50F2B71BAF67}"/>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89">
              <a:extLst>
                <a:ext uri="{FF2B5EF4-FFF2-40B4-BE49-F238E27FC236}">
                  <a16:creationId xmlns:a16="http://schemas.microsoft.com/office/drawing/2014/main" id="{963976BF-7F06-4667-BD03-A50CF54E7E2C}"/>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1" name="Rectangle 90">
              <a:extLst>
                <a:ext uri="{FF2B5EF4-FFF2-40B4-BE49-F238E27FC236}">
                  <a16:creationId xmlns:a16="http://schemas.microsoft.com/office/drawing/2014/main" id="{78E8426B-92FE-487D-805B-FBE1C6082403}"/>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2" name="Freeform 91">
              <a:extLst>
                <a:ext uri="{FF2B5EF4-FFF2-40B4-BE49-F238E27FC236}">
                  <a16:creationId xmlns:a16="http://schemas.microsoft.com/office/drawing/2014/main" id="{E55A6C07-DB80-443A-9C8F-13B042A7CC29}"/>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3" name="Freeform 92">
              <a:extLst>
                <a:ext uri="{FF2B5EF4-FFF2-40B4-BE49-F238E27FC236}">
                  <a16:creationId xmlns:a16="http://schemas.microsoft.com/office/drawing/2014/main" id="{C16282DA-C880-4E04-84F1-7621091FA4BA}"/>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Rectangle 93">
              <a:extLst>
                <a:ext uri="{FF2B5EF4-FFF2-40B4-BE49-F238E27FC236}">
                  <a16:creationId xmlns:a16="http://schemas.microsoft.com/office/drawing/2014/main" id="{C1D37F62-6C11-430F-B6E3-B411D0EE11D1}"/>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5" name="Rectangle 94">
              <a:extLst>
                <a:ext uri="{FF2B5EF4-FFF2-40B4-BE49-F238E27FC236}">
                  <a16:creationId xmlns:a16="http://schemas.microsoft.com/office/drawing/2014/main" id="{E3361134-C1FF-45E3-AF47-47EA8F3DCBCD}"/>
                </a:ext>
              </a:extLst>
            </p:cNvPr>
            <p:cNvSpPr>
              <a:spLocks noChangeArrowheads="1"/>
            </p:cNvSpPr>
            <p:nvPr/>
          </p:nvSpPr>
          <p:spPr bwMode="auto">
            <a:xfrm>
              <a:off x="7831232" y="4316411"/>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6" name="Rectangle 95">
              <a:extLst>
                <a:ext uri="{FF2B5EF4-FFF2-40B4-BE49-F238E27FC236}">
                  <a16:creationId xmlns:a16="http://schemas.microsoft.com/office/drawing/2014/main" id="{EA3B1A9B-3304-42BC-8730-5B998D02671B}"/>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7" name="Rectangle 96">
              <a:extLst>
                <a:ext uri="{FF2B5EF4-FFF2-40B4-BE49-F238E27FC236}">
                  <a16:creationId xmlns:a16="http://schemas.microsoft.com/office/drawing/2014/main" id="{83616EBA-018D-48E6-A207-27D3EC9F1480}"/>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8" name="Rectangle 97">
              <a:extLst>
                <a:ext uri="{FF2B5EF4-FFF2-40B4-BE49-F238E27FC236}">
                  <a16:creationId xmlns:a16="http://schemas.microsoft.com/office/drawing/2014/main" id="{305DEDBF-BF59-4E8D-83BF-DBF9954CAFC7}"/>
                </a:ext>
              </a:extLst>
            </p:cNvPr>
            <p:cNvSpPr>
              <a:spLocks noChangeArrowheads="1"/>
            </p:cNvSpPr>
            <p:nvPr/>
          </p:nvSpPr>
          <p:spPr bwMode="auto">
            <a:xfrm>
              <a:off x="7855452" y="4360578"/>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9" name="Rectangle 98">
              <a:extLst>
                <a:ext uri="{FF2B5EF4-FFF2-40B4-BE49-F238E27FC236}">
                  <a16:creationId xmlns:a16="http://schemas.microsoft.com/office/drawing/2014/main" id="{FE9AFED2-FA55-466A-B0E3-A9BA99257419}"/>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0" name="Freeform 99">
              <a:extLst>
                <a:ext uri="{FF2B5EF4-FFF2-40B4-BE49-F238E27FC236}">
                  <a16:creationId xmlns:a16="http://schemas.microsoft.com/office/drawing/2014/main" id="{49EE4E2C-9EF6-4F5B-98B2-F7CFB938BA5D}"/>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Freeform 100">
              <a:extLst>
                <a:ext uri="{FF2B5EF4-FFF2-40B4-BE49-F238E27FC236}">
                  <a16:creationId xmlns:a16="http://schemas.microsoft.com/office/drawing/2014/main" id="{16459229-77BF-41F6-95A9-96A661DD0C3F}"/>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2" name="Freeform 101">
              <a:extLst>
                <a:ext uri="{FF2B5EF4-FFF2-40B4-BE49-F238E27FC236}">
                  <a16:creationId xmlns:a16="http://schemas.microsoft.com/office/drawing/2014/main" id="{AE242C8B-18F5-4AB0-94FC-D6F53B860564}"/>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3" name="Freeform 102">
              <a:extLst>
                <a:ext uri="{FF2B5EF4-FFF2-40B4-BE49-F238E27FC236}">
                  <a16:creationId xmlns:a16="http://schemas.microsoft.com/office/drawing/2014/main" id="{AD884835-53EC-43C1-B5C4-200DA3FF7D74}"/>
                </a:ext>
              </a:extLst>
            </p:cNvPr>
            <p:cNvSpPr>
              <a:spLocks/>
            </p:cNvSpPr>
            <p:nvPr/>
          </p:nvSpPr>
          <p:spPr bwMode="auto">
            <a:xfrm>
              <a:off x="4272260"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rgbClr val="5A676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94" name="组合 417">
            <a:extLst>
              <a:ext uri="{FF2B5EF4-FFF2-40B4-BE49-F238E27FC236}">
                <a16:creationId xmlns:a16="http://schemas.microsoft.com/office/drawing/2014/main" id="{5C632D8F-EE4D-433A-821F-B993AEE42663}"/>
              </a:ext>
            </a:extLst>
          </p:cNvPr>
          <p:cNvGrpSpPr/>
          <p:nvPr/>
        </p:nvGrpSpPr>
        <p:grpSpPr>
          <a:xfrm flipH="1">
            <a:off x="6559118" y="2406315"/>
            <a:ext cx="2375007" cy="2670489"/>
            <a:chOff x="4254884" y="1543891"/>
            <a:chExt cx="3891213" cy="4579075"/>
          </a:xfrm>
        </p:grpSpPr>
        <p:sp>
          <p:nvSpPr>
            <p:cNvPr id="95" name="Freeform 5">
              <a:extLst>
                <a:ext uri="{FF2B5EF4-FFF2-40B4-BE49-F238E27FC236}">
                  <a16:creationId xmlns:a16="http://schemas.microsoft.com/office/drawing/2014/main" id="{32068CB4-B4A2-443E-95FC-01DF7BB2C000}"/>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6" name="Freeform 6">
              <a:extLst>
                <a:ext uri="{FF2B5EF4-FFF2-40B4-BE49-F238E27FC236}">
                  <a16:creationId xmlns:a16="http://schemas.microsoft.com/office/drawing/2014/main" id="{249A4F9A-ED50-44ED-8FE3-8836E3ACAE36}"/>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7" name="Freeform 7">
              <a:extLst>
                <a:ext uri="{FF2B5EF4-FFF2-40B4-BE49-F238E27FC236}">
                  <a16:creationId xmlns:a16="http://schemas.microsoft.com/office/drawing/2014/main" id="{D54FE3B8-8893-4680-8EDE-6C800A571EE5}"/>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8" name="Freeform 8">
              <a:extLst>
                <a:ext uri="{FF2B5EF4-FFF2-40B4-BE49-F238E27FC236}">
                  <a16:creationId xmlns:a16="http://schemas.microsoft.com/office/drawing/2014/main" id="{8D880230-5EA3-4A4C-B228-825981DEEA61}"/>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9" name="Freeform 9">
              <a:extLst>
                <a:ext uri="{FF2B5EF4-FFF2-40B4-BE49-F238E27FC236}">
                  <a16:creationId xmlns:a16="http://schemas.microsoft.com/office/drawing/2014/main" id="{FA745E56-3C59-4EA7-9CCB-D1A497CFDCED}"/>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0" name="Freeform 10">
              <a:extLst>
                <a:ext uri="{FF2B5EF4-FFF2-40B4-BE49-F238E27FC236}">
                  <a16:creationId xmlns:a16="http://schemas.microsoft.com/office/drawing/2014/main" id="{B877ECE6-75C0-43E9-84FB-7971B3AF2EEB}"/>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1" name="Freeform 11">
              <a:extLst>
                <a:ext uri="{FF2B5EF4-FFF2-40B4-BE49-F238E27FC236}">
                  <a16:creationId xmlns:a16="http://schemas.microsoft.com/office/drawing/2014/main" id="{1C2F2969-1014-4B4E-B0BE-BF7145842450}"/>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2" name="Freeform 12">
              <a:extLst>
                <a:ext uri="{FF2B5EF4-FFF2-40B4-BE49-F238E27FC236}">
                  <a16:creationId xmlns:a16="http://schemas.microsoft.com/office/drawing/2014/main" id="{2F086EDF-294C-4107-AD20-58D5FF01CB2E}"/>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3" name="Rectangle 13">
              <a:extLst>
                <a:ext uri="{FF2B5EF4-FFF2-40B4-BE49-F238E27FC236}">
                  <a16:creationId xmlns:a16="http://schemas.microsoft.com/office/drawing/2014/main" id="{AF3AFB9B-3291-40C2-A947-53430046F701}"/>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4" name="Freeform 14">
              <a:extLst>
                <a:ext uri="{FF2B5EF4-FFF2-40B4-BE49-F238E27FC236}">
                  <a16:creationId xmlns:a16="http://schemas.microsoft.com/office/drawing/2014/main" id="{A5BCF9B0-BAFE-400E-A6AC-C07E7F58F823}"/>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5" name="Rectangle 15">
              <a:extLst>
                <a:ext uri="{FF2B5EF4-FFF2-40B4-BE49-F238E27FC236}">
                  <a16:creationId xmlns:a16="http://schemas.microsoft.com/office/drawing/2014/main" id="{9044A7B0-5796-42C5-B554-103926CF08AE}"/>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6" name="Freeform 16">
              <a:extLst>
                <a:ext uri="{FF2B5EF4-FFF2-40B4-BE49-F238E27FC236}">
                  <a16:creationId xmlns:a16="http://schemas.microsoft.com/office/drawing/2014/main" id="{ED9045A2-15DA-4F38-AC7A-62266D2A569A}"/>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7" name="Rectangle 17">
              <a:extLst>
                <a:ext uri="{FF2B5EF4-FFF2-40B4-BE49-F238E27FC236}">
                  <a16:creationId xmlns:a16="http://schemas.microsoft.com/office/drawing/2014/main" id="{4356964B-DC9C-402C-B32B-372C9B29C9FB}"/>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8" name="Rectangle 18">
              <a:extLst>
                <a:ext uri="{FF2B5EF4-FFF2-40B4-BE49-F238E27FC236}">
                  <a16:creationId xmlns:a16="http://schemas.microsoft.com/office/drawing/2014/main" id="{10775BC7-7B75-4CF4-A378-9AA9D1D9C661}"/>
                </a:ext>
              </a:extLst>
            </p:cNvPr>
            <p:cNvSpPr>
              <a:spLocks noChangeArrowheads="1"/>
            </p:cNvSpPr>
            <p:nvPr/>
          </p:nvSpPr>
          <p:spPr bwMode="auto">
            <a:xfrm>
              <a:off x="7849753" y="4347755"/>
              <a:ext cx="1425" cy="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9" name="Rectangle 19">
              <a:extLst>
                <a:ext uri="{FF2B5EF4-FFF2-40B4-BE49-F238E27FC236}">
                  <a16:creationId xmlns:a16="http://schemas.microsoft.com/office/drawing/2014/main" id="{534A459A-0B57-4D9A-A3CF-7B95CDFCB1AA}"/>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0" name="Freeform 20">
              <a:extLst>
                <a:ext uri="{FF2B5EF4-FFF2-40B4-BE49-F238E27FC236}">
                  <a16:creationId xmlns:a16="http://schemas.microsoft.com/office/drawing/2014/main" id="{98786F41-A859-4DFF-AFBF-441B0BAC45E7}"/>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1" name="Rectangle 21">
              <a:extLst>
                <a:ext uri="{FF2B5EF4-FFF2-40B4-BE49-F238E27FC236}">
                  <a16:creationId xmlns:a16="http://schemas.microsoft.com/office/drawing/2014/main" id="{2E68BD54-A079-42F8-BEFA-E724079BA042}"/>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2" name="Freeform 22">
              <a:extLst>
                <a:ext uri="{FF2B5EF4-FFF2-40B4-BE49-F238E27FC236}">
                  <a16:creationId xmlns:a16="http://schemas.microsoft.com/office/drawing/2014/main" id="{BB81BC8F-8869-43D3-810C-B10795D83487}"/>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3" name="Rectangle 23">
              <a:extLst>
                <a:ext uri="{FF2B5EF4-FFF2-40B4-BE49-F238E27FC236}">
                  <a16:creationId xmlns:a16="http://schemas.microsoft.com/office/drawing/2014/main" id="{04CBBD0D-1A39-4E6D-8D52-DF86A98D9936}"/>
                </a:ext>
              </a:extLst>
            </p:cNvPr>
            <p:cNvSpPr>
              <a:spLocks noChangeArrowheads="1"/>
            </p:cNvSpPr>
            <p:nvPr/>
          </p:nvSpPr>
          <p:spPr bwMode="auto">
            <a:xfrm>
              <a:off x="7992225" y="3725149"/>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4" name="Freeform 24">
              <a:extLst>
                <a:ext uri="{FF2B5EF4-FFF2-40B4-BE49-F238E27FC236}">
                  <a16:creationId xmlns:a16="http://schemas.microsoft.com/office/drawing/2014/main" id="{0BB1A8E6-560C-4AED-906E-2B5950CC70A5}"/>
                </a:ext>
              </a:extLst>
            </p:cNvPr>
            <p:cNvSpPr>
              <a:spLocks/>
            </p:cNvSpPr>
            <p:nvPr/>
          </p:nvSpPr>
          <p:spPr bwMode="auto">
            <a:xfrm>
              <a:off x="7992225" y="3725149"/>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5" name="Freeform 25">
              <a:extLst>
                <a:ext uri="{FF2B5EF4-FFF2-40B4-BE49-F238E27FC236}">
                  <a16:creationId xmlns:a16="http://schemas.microsoft.com/office/drawing/2014/main" id="{05167F0F-E028-4B2F-B033-B8DC25154631}"/>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6" name="Freeform 26">
              <a:extLst>
                <a:ext uri="{FF2B5EF4-FFF2-40B4-BE49-F238E27FC236}">
                  <a16:creationId xmlns:a16="http://schemas.microsoft.com/office/drawing/2014/main" id="{5A31AFE0-847B-425F-A00C-E51945217B97}"/>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7" name="Freeform 27">
              <a:extLst>
                <a:ext uri="{FF2B5EF4-FFF2-40B4-BE49-F238E27FC236}">
                  <a16:creationId xmlns:a16="http://schemas.microsoft.com/office/drawing/2014/main" id="{AD125F15-ECDD-4FD2-9375-EFAC1B379D2B}"/>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8" name="Freeform 28">
              <a:extLst>
                <a:ext uri="{FF2B5EF4-FFF2-40B4-BE49-F238E27FC236}">
                  <a16:creationId xmlns:a16="http://schemas.microsoft.com/office/drawing/2014/main" id="{6FBDE4E4-D4DA-468D-BDD1-018D95767082}"/>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9" name="Freeform 29">
              <a:extLst>
                <a:ext uri="{FF2B5EF4-FFF2-40B4-BE49-F238E27FC236}">
                  <a16:creationId xmlns:a16="http://schemas.microsoft.com/office/drawing/2014/main" id="{0B688698-950F-4F48-BD60-D4B165E585D8}"/>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0" name="Freeform 30">
              <a:extLst>
                <a:ext uri="{FF2B5EF4-FFF2-40B4-BE49-F238E27FC236}">
                  <a16:creationId xmlns:a16="http://schemas.microsoft.com/office/drawing/2014/main" id="{8F7C397B-E348-4335-B921-C8FAE1B7DC5D}"/>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1" name="Freeform 31">
              <a:extLst>
                <a:ext uri="{FF2B5EF4-FFF2-40B4-BE49-F238E27FC236}">
                  <a16:creationId xmlns:a16="http://schemas.microsoft.com/office/drawing/2014/main" id="{97C77000-73C5-4196-8582-31117E3571D5}"/>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2" name="Freeform 32">
              <a:extLst>
                <a:ext uri="{FF2B5EF4-FFF2-40B4-BE49-F238E27FC236}">
                  <a16:creationId xmlns:a16="http://schemas.microsoft.com/office/drawing/2014/main" id="{C8F9143B-0F76-4C63-960D-B216A851C6B2}"/>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3" name="Rectangle 33">
              <a:extLst>
                <a:ext uri="{FF2B5EF4-FFF2-40B4-BE49-F238E27FC236}">
                  <a16:creationId xmlns:a16="http://schemas.microsoft.com/office/drawing/2014/main" id="{1F51AFFA-628F-431C-812F-52FF28A09D3B}"/>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4" name="Freeform 34">
              <a:extLst>
                <a:ext uri="{FF2B5EF4-FFF2-40B4-BE49-F238E27FC236}">
                  <a16:creationId xmlns:a16="http://schemas.microsoft.com/office/drawing/2014/main" id="{F82336FC-875B-4DFC-B393-ADE4545DF025}"/>
                </a:ext>
              </a:extLst>
            </p:cNvPr>
            <p:cNvSpPr>
              <a:spLocks/>
            </p:cNvSpPr>
            <p:nvPr/>
          </p:nvSpPr>
          <p:spPr bwMode="auto">
            <a:xfrm>
              <a:off x="7868275" y="3997272"/>
              <a:ext cx="0" cy="5699"/>
            </a:xfrm>
            <a:custGeom>
              <a:avLst/>
              <a:gdLst>
                <a:gd name="T0" fmla="*/ 0 h 4"/>
                <a:gd name="T1" fmla="*/ 4 h 4"/>
                <a:gd name="T2" fmla="*/ 4 h 4"/>
                <a:gd name="T3" fmla="*/ 0 h 4"/>
              </a:gdLst>
              <a:ahLst/>
              <a:cxnLst>
                <a:cxn ang="0">
                  <a:pos x="0" y="T0"/>
                </a:cxn>
                <a:cxn ang="0">
                  <a:pos x="0" y="T1"/>
                </a:cxn>
                <a:cxn ang="0">
                  <a:pos x="0" y="T2"/>
                </a:cxn>
                <a:cxn ang="0">
                  <a:pos x="0" y="T3"/>
                </a:cxn>
              </a:cxnLst>
              <a:rect l="0" t="0" r="r" b="b"/>
              <a:pathLst>
                <a:path h="4">
                  <a:moveTo>
                    <a:pt x="0" y="0"/>
                  </a:move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5" name="Freeform 35">
              <a:extLst>
                <a:ext uri="{FF2B5EF4-FFF2-40B4-BE49-F238E27FC236}">
                  <a16:creationId xmlns:a16="http://schemas.microsoft.com/office/drawing/2014/main" id="{0AB33640-413A-488A-B8D9-1486756BE340}"/>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6" name="Freeform 36">
              <a:extLst>
                <a:ext uri="{FF2B5EF4-FFF2-40B4-BE49-F238E27FC236}">
                  <a16:creationId xmlns:a16="http://schemas.microsoft.com/office/drawing/2014/main" id="{866AF93E-DE0E-4143-A4E2-EC56EAB374E7}"/>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7" name="Freeform 37">
              <a:extLst>
                <a:ext uri="{FF2B5EF4-FFF2-40B4-BE49-F238E27FC236}">
                  <a16:creationId xmlns:a16="http://schemas.microsoft.com/office/drawing/2014/main" id="{9873BBFB-7536-4974-A133-6ACC533C559F}"/>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8" name="Freeform 38">
              <a:extLst>
                <a:ext uri="{FF2B5EF4-FFF2-40B4-BE49-F238E27FC236}">
                  <a16:creationId xmlns:a16="http://schemas.microsoft.com/office/drawing/2014/main" id="{FCA89BBC-42D3-4E6E-BD43-E82505B9D45A}"/>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9" name="Rectangle 39">
              <a:extLst>
                <a:ext uri="{FF2B5EF4-FFF2-40B4-BE49-F238E27FC236}">
                  <a16:creationId xmlns:a16="http://schemas.microsoft.com/office/drawing/2014/main" id="{6EC670A9-086A-4837-9D88-1E26D167698E}"/>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0" name="Freeform 40">
              <a:extLst>
                <a:ext uri="{FF2B5EF4-FFF2-40B4-BE49-F238E27FC236}">
                  <a16:creationId xmlns:a16="http://schemas.microsoft.com/office/drawing/2014/main" id="{54CBFAAD-FA3F-4954-9ED3-F756ADFED0EA}"/>
                </a:ext>
              </a:extLst>
            </p:cNvPr>
            <p:cNvSpPr>
              <a:spLocks/>
            </p:cNvSpPr>
            <p:nvPr/>
          </p:nvSpPr>
          <p:spPr bwMode="auto">
            <a:xfrm>
              <a:off x="7825533" y="4310712"/>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1" name="Rectangle 41">
              <a:extLst>
                <a:ext uri="{FF2B5EF4-FFF2-40B4-BE49-F238E27FC236}">
                  <a16:creationId xmlns:a16="http://schemas.microsoft.com/office/drawing/2014/main" id="{573EC16D-FD75-42FE-8E4E-37945CEDD175}"/>
                </a:ext>
              </a:extLst>
            </p:cNvPr>
            <p:cNvSpPr>
              <a:spLocks noChangeArrowheads="1"/>
            </p:cNvSpPr>
            <p:nvPr/>
          </p:nvSpPr>
          <p:spPr bwMode="auto">
            <a:xfrm>
              <a:off x="7831232" y="4316411"/>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2" name="Freeform 42">
              <a:extLst>
                <a:ext uri="{FF2B5EF4-FFF2-40B4-BE49-F238E27FC236}">
                  <a16:creationId xmlns:a16="http://schemas.microsoft.com/office/drawing/2014/main" id="{0DF733D2-FFF0-4DAF-AAB9-D4AD5CFC6C58}"/>
                </a:ext>
              </a:extLst>
            </p:cNvPr>
            <p:cNvSpPr>
              <a:spLocks/>
            </p:cNvSpPr>
            <p:nvPr/>
          </p:nvSpPr>
          <p:spPr bwMode="auto">
            <a:xfrm>
              <a:off x="7831232" y="4316411"/>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3" name="Rectangle 43">
              <a:extLst>
                <a:ext uri="{FF2B5EF4-FFF2-40B4-BE49-F238E27FC236}">
                  <a16:creationId xmlns:a16="http://schemas.microsoft.com/office/drawing/2014/main" id="{AAFE99F3-8DE5-4904-AC1E-0E9032011903}"/>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4" name="Rectangle 44">
              <a:extLst>
                <a:ext uri="{FF2B5EF4-FFF2-40B4-BE49-F238E27FC236}">
                  <a16:creationId xmlns:a16="http://schemas.microsoft.com/office/drawing/2014/main" id="{346EAF26-9BA1-4B20-8B3A-4ED97F87D851}"/>
                </a:ext>
              </a:extLst>
            </p:cNvPr>
            <p:cNvSpPr>
              <a:spLocks noChangeArrowheads="1"/>
            </p:cNvSpPr>
            <p:nvPr/>
          </p:nvSpPr>
          <p:spPr bwMode="auto">
            <a:xfrm>
              <a:off x="7849753" y="4347755"/>
              <a:ext cx="1425" cy="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5" name="Rectangle 45">
              <a:extLst>
                <a:ext uri="{FF2B5EF4-FFF2-40B4-BE49-F238E27FC236}">
                  <a16:creationId xmlns:a16="http://schemas.microsoft.com/office/drawing/2014/main" id="{BFF24FE9-19A3-4ECE-B97D-FC5F59DC1063}"/>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6" name="Freeform 46">
              <a:extLst>
                <a:ext uri="{FF2B5EF4-FFF2-40B4-BE49-F238E27FC236}">
                  <a16:creationId xmlns:a16="http://schemas.microsoft.com/office/drawing/2014/main" id="{3243F7F3-4BBE-43BB-9850-F3D98ACB623E}"/>
                </a:ext>
              </a:extLst>
            </p:cNvPr>
            <p:cNvSpPr>
              <a:spLocks/>
            </p:cNvSpPr>
            <p:nvPr/>
          </p:nvSpPr>
          <p:spPr bwMode="auto">
            <a:xfrm>
              <a:off x="7849753" y="4347755"/>
              <a:ext cx="0" cy="5699"/>
            </a:xfrm>
            <a:custGeom>
              <a:avLst/>
              <a:gdLst>
                <a:gd name="T0" fmla="*/ 4 h 4"/>
                <a:gd name="T1" fmla="*/ 0 h 4"/>
                <a:gd name="T2" fmla="*/ 0 h 4"/>
                <a:gd name="T3" fmla="*/ 4 h 4"/>
              </a:gdLst>
              <a:ahLst/>
              <a:cxnLst>
                <a:cxn ang="0">
                  <a:pos x="0" y="T0"/>
                </a:cxn>
                <a:cxn ang="0">
                  <a:pos x="0" y="T1"/>
                </a:cxn>
                <a:cxn ang="0">
                  <a:pos x="0" y="T2"/>
                </a:cxn>
                <a:cxn ang="0">
                  <a:pos x="0" y="T3"/>
                </a:cxn>
              </a:cxnLst>
              <a:rect l="0" t="0" r="r" b="b"/>
              <a:pathLst>
                <a:path h="4">
                  <a:moveTo>
                    <a:pt x="0" y="4"/>
                  </a:moveTo>
                  <a:lnTo>
                    <a:pt x="0" y="0"/>
                  </a:lnTo>
                  <a:lnTo>
                    <a:pt x="0" y="0"/>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7" name="Rectangle 47">
              <a:extLst>
                <a:ext uri="{FF2B5EF4-FFF2-40B4-BE49-F238E27FC236}">
                  <a16:creationId xmlns:a16="http://schemas.microsoft.com/office/drawing/2014/main" id="{1F3ACAF6-1F6B-4DA4-B6D9-642958FA2A99}"/>
                </a:ext>
              </a:extLst>
            </p:cNvPr>
            <p:cNvSpPr>
              <a:spLocks noChangeArrowheads="1"/>
            </p:cNvSpPr>
            <p:nvPr/>
          </p:nvSpPr>
          <p:spPr bwMode="auto">
            <a:xfrm>
              <a:off x="7855452" y="4360578"/>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8" name="Freeform 48">
              <a:extLst>
                <a:ext uri="{FF2B5EF4-FFF2-40B4-BE49-F238E27FC236}">
                  <a16:creationId xmlns:a16="http://schemas.microsoft.com/office/drawing/2014/main" id="{115F0EF3-B994-4008-9D12-D3F74F0B8371}"/>
                </a:ext>
              </a:extLst>
            </p:cNvPr>
            <p:cNvSpPr>
              <a:spLocks/>
            </p:cNvSpPr>
            <p:nvPr/>
          </p:nvSpPr>
          <p:spPr bwMode="auto">
            <a:xfrm>
              <a:off x="7855452" y="436057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9" name="Rectangle 49">
              <a:extLst>
                <a:ext uri="{FF2B5EF4-FFF2-40B4-BE49-F238E27FC236}">
                  <a16:creationId xmlns:a16="http://schemas.microsoft.com/office/drawing/2014/main" id="{7A44D704-7B61-4CC0-AED3-5E9ABFC060B8}"/>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0" name="Freeform 50">
              <a:extLst>
                <a:ext uri="{FF2B5EF4-FFF2-40B4-BE49-F238E27FC236}">
                  <a16:creationId xmlns:a16="http://schemas.microsoft.com/office/drawing/2014/main" id="{39E64647-FF8D-414E-B0DC-74649C5E7A85}"/>
                </a:ext>
              </a:extLst>
            </p:cNvPr>
            <p:cNvSpPr>
              <a:spLocks/>
            </p:cNvSpPr>
            <p:nvPr/>
          </p:nvSpPr>
          <p:spPr bwMode="auto">
            <a:xfrm>
              <a:off x="7873973" y="442754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1" name="Freeform 51">
              <a:extLst>
                <a:ext uri="{FF2B5EF4-FFF2-40B4-BE49-F238E27FC236}">
                  <a16:creationId xmlns:a16="http://schemas.microsoft.com/office/drawing/2014/main" id="{383469A8-E18D-4019-8D96-343BD3C162D9}"/>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2" name="Freeform 52">
              <a:extLst>
                <a:ext uri="{FF2B5EF4-FFF2-40B4-BE49-F238E27FC236}">
                  <a16:creationId xmlns:a16="http://schemas.microsoft.com/office/drawing/2014/main" id="{DB4741AB-7DF2-4F5D-BB0E-37DDFC7664B3}"/>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3" name="Freeform 53">
              <a:extLst>
                <a:ext uri="{FF2B5EF4-FFF2-40B4-BE49-F238E27FC236}">
                  <a16:creationId xmlns:a16="http://schemas.microsoft.com/office/drawing/2014/main" id="{891AA171-8A4F-4808-A57D-831368958ED5}"/>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4" name="Freeform 54">
              <a:extLst>
                <a:ext uri="{FF2B5EF4-FFF2-40B4-BE49-F238E27FC236}">
                  <a16:creationId xmlns:a16="http://schemas.microsoft.com/office/drawing/2014/main" id="{A0CAAD01-CA99-48B0-AFDA-3F45567DA983}"/>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5" name="Freeform 55">
              <a:extLst>
                <a:ext uri="{FF2B5EF4-FFF2-40B4-BE49-F238E27FC236}">
                  <a16:creationId xmlns:a16="http://schemas.microsoft.com/office/drawing/2014/main" id="{25482075-05A5-4D8F-950A-AC7DFD762752}"/>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6" name="Freeform 56">
              <a:extLst>
                <a:ext uri="{FF2B5EF4-FFF2-40B4-BE49-F238E27FC236}">
                  <a16:creationId xmlns:a16="http://schemas.microsoft.com/office/drawing/2014/main" id="{D3AE1DC9-9B43-4ABB-8FEF-CB787E665102}"/>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7" name="Freeform 57">
              <a:extLst>
                <a:ext uri="{FF2B5EF4-FFF2-40B4-BE49-F238E27FC236}">
                  <a16:creationId xmlns:a16="http://schemas.microsoft.com/office/drawing/2014/main" id="{DE74D5E7-290D-4FA5-9060-55D612CC9993}"/>
                </a:ext>
              </a:extLst>
            </p:cNvPr>
            <p:cNvSpPr>
              <a:spLocks/>
            </p:cNvSpPr>
            <p:nvPr/>
          </p:nvSpPr>
          <p:spPr bwMode="auto">
            <a:xfrm>
              <a:off x="4299330" y="1612278"/>
              <a:ext cx="3846766" cy="4510688"/>
            </a:xfrm>
            <a:custGeom>
              <a:avLst/>
              <a:gdLst>
                <a:gd name="T0" fmla="*/ 274 w 624"/>
                <a:gd name="T1" fmla="*/ 2 h 732"/>
                <a:gd name="T2" fmla="*/ 379 w 624"/>
                <a:gd name="T3" fmla="*/ 12 h 732"/>
                <a:gd name="T4" fmla="*/ 450 w 624"/>
                <a:gd name="T5" fmla="*/ 46 h 732"/>
                <a:gd name="T6" fmla="*/ 497 w 624"/>
                <a:gd name="T7" fmla="*/ 89 h 732"/>
                <a:gd name="T8" fmla="*/ 519 w 624"/>
                <a:gd name="T9" fmla="*/ 132 h 732"/>
                <a:gd name="T10" fmla="*/ 527 w 624"/>
                <a:gd name="T11" fmla="*/ 205 h 732"/>
                <a:gd name="T12" fmla="*/ 546 w 624"/>
                <a:gd name="T13" fmla="*/ 248 h 732"/>
                <a:gd name="T14" fmla="*/ 565 w 624"/>
                <a:gd name="T15" fmla="*/ 264 h 732"/>
                <a:gd name="T16" fmla="*/ 610 w 624"/>
                <a:gd name="T17" fmla="*/ 289 h 732"/>
                <a:gd name="T18" fmla="*/ 624 w 624"/>
                <a:gd name="T19" fmla="*/ 315 h 732"/>
                <a:gd name="T20" fmla="*/ 622 w 624"/>
                <a:gd name="T21" fmla="*/ 331 h 732"/>
                <a:gd name="T22" fmla="*/ 590 w 624"/>
                <a:gd name="T23" fmla="*/ 362 h 732"/>
                <a:gd name="T24" fmla="*/ 579 w 624"/>
                <a:gd name="T25" fmla="*/ 371 h 732"/>
                <a:gd name="T26" fmla="*/ 595 w 624"/>
                <a:gd name="T27" fmla="*/ 401 h 732"/>
                <a:gd name="T28" fmla="*/ 593 w 624"/>
                <a:gd name="T29" fmla="*/ 426 h 732"/>
                <a:gd name="T30" fmla="*/ 576 w 624"/>
                <a:gd name="T31" fmla="*/ 433 h 732"/>
                <a:gd name="T32" fmla="*/ 576 w 624"/>
                <a:gd name="T33" fmla="*/ 433 h 732"/>
                <a:gd name="T34" fmla="*/ 574 w 624"/>
                <a:gd name="T35" fmla="*/ 434 h 732"/>
                <a:gd name="T36" fmla="*/ 576 w 624"/>
                <a:gd name="T37" fmla="*/ 439 h 732"/>
                <a:gd name="T38" fmla="*/ 582 w 624"/>
                <a:gd name="T39" fmla="*/ 445 h 732"/>
                <a:gd name="T40" fmla="*/ 584 w 624"/>
                <a:gd name="T41" fmla="*/ 471 h 732"/>
                <a:gd name="T42" fmla="*/ 577 w 624"/>
                <a:gd name="T43" fmla="*/ 477 h 732"/>
                <a:gd name="T44" fmla="*/ 571 w 624"/>
                <a:gd name="T45" fmla="*/ 486 h 732"/>
                <a:gd name="T46" fmla="*/ 576 w 624"/>
                <a:gd name="T47" fmla="*/ 505 h 732"/>
                <a:gd name="T48" fmla="*/ 580 w 624"/>
                <a:gd name="T49" fmla="*/ 513 h 732"/>
                <a:gd name="T50" fmla="*/ 588 w 624"/>
                <a:gd name="T51" fmla="*/ 539 h 732"/>
                <a:gd name="T52" fmla="*/ 556 w 624"/>
                <a:gd name="T53" fmla="*/ 580 h 732"/>
                <a:gd name="T54" fmla="*/ 519 w 624"/>
                <a:gd name="T55" fmla="*/ 591 h 732"/>
                <a:gd name="T56" fmla="*/ 479 w 624"/>
                <a:gd name="T57" fmla="*/ 594 h 732"/>
                <a:gd name="T58" fmla="*/ 431 w 624"/>
                <a:gd name="T59" fmla="*/ 622 h 732"/>
                <a:gd name="T60" fmla="*/ 429 w 624"/>
                <a:gd name="T61" fmla="*/ 645 h 732"/>
                <a:gd name="T62" fmla="*/ 437 w 624"/>
                <a:gd name="T63" fmla="*/ 693 h 732"/>
                <a:gd name="T64" fmla="*/ 451 w 624"/>
                <a:gd name="T65" fmla="*/ 727 h 732"/>
                <a:gd name="T66" fmla="*/ 444 w 624"/>
                <a:gd name="T67" fmla="*/ 730 h 732"/>
                <a:gd name="T68" fmla="*/ 441 w 624"/>
                <a:gd name="T69" fmla="*/ 731 h 732"/>
                <a:gd name="T70" fmla="*/ 436 w 624"/>
                <a:gd name="T71" fmla="*/ 731 h 732"/>
                <a:gd name="T72" fmla="*/ 398 w 624"/>
                <a:gd name="T73" fmla="*/ 730 h 732"/>
                <a:gd name="T74" fmla="*/ 298 w 624"/>
                <a:gd name="T75" fmla="*/ 727 h 732"/>
                <a:gd name="T76" fmla="*/ 199 w 624"/>
                <a:gd name="T77" fmla="*/ 729 h 732"/>
                <a:gd name="T78" fmla="*/ 100 w 624"/>
                <a:gd name="T79" fmla="*/ 731 h 732"/>
                <a:gd name="T80" fmla="*/ 83 w 624"/>
                <a:gd name="T81" fmla="*/ 731 h 732"/>
                <a:gd name="T82" fmla="*/ 120 w 624"/>
                <a:gd name="T83" fmla="*/ 674 h 732"/>
                <a:gd name="T84" fmla="*/ 132 w 624"/>
                <a:gd name="T85" fmla="*/ 635 h 732"/>
                <a:gd name="T86" fmla="*/ 127 w 624"/>
                <a:gd name="T87" fmla="*/ 561 h 732"/>
                <a:gd name="T88" fmla="*/ 81 w 624"/>
                <a:gd name="T89" fmla="*/ 475 h 732"/>
                <a:gd name="T90" fmla="*/ 68 w 624"/>
                <a:gd name="T91" fmla="*/ 460 h 732"/>
                <a:gd name="T92" fmla="*/ 45 w 624"/>
                <a:gd name="T93" fmla="*/ 427 h 732"/>
                <a:gd name="T94" fmla="*/ 46 w 624"/>
                <a:gd name="T95" fmla="*/ 428 h 732"/>
                <a:gd name="T96" fmla="*/ 2 w 624"/>
                <a:gd name="T97" fmla="*/ 309 h 732"/>
                <a:gd name="T98" fmla="*/ 1 w 624"/>
                <a:gd name="T99" fmla="*/ 260 h 732"/>
                <a:gd name="T100" fmla="*/ 4 w 624"/>
                <a:gd name="T101" fmla="*/ 236 h 732"/>
                <a:gd name="T102" fmla="*/ 12 w 624"/>
                <a:gd name="T103" fmla="*/ 203 h 732"/>
                <a:gd name="T104" fmla="*/ 17 w 624"/>
                <a:gd name="T105" fmla="*/ 186 h 732"/>
                <a:gd name="T106" fmla="*/ 24 w 624"/>
                <a:gd name="T107" fmla="*/ 170 h 732"/>
                <a:gd name="T108" fmla="*/ 23 w 624"/>
                <a:gd name="T109" fmla="*/ 171 h 732"/>
                <a:gd name="T110" fmla="*/ 77 w 624"/>
                <a:gd name="T111" fmla="*/ 85 h 732"/>
                <a:gd name="T112" fmla="*/ 77 w 624"/>
                <a:gd name="T113" fmla="*/ 86 h 732"/>
                <a:gd name="T114" fmla="*/ 92 w 624"/>
                <a:gd name="T115" fmla="*/ 71 h 732"/>
                <a:gd name="T116" fmla="*/ 114 w 624"/>
                <a:gd name="T117" fmla="*/ 54 h 732"/>
                <a:gd name="T118" fmla="*/ 163 w 624"/>
                <a:gd name="T119" fmla="*/ 27 h 732"/>
                <a:gd name="T120" fmla="*/ 274 w 624"/>
                <a:gd name="T121" fmla="*/ 2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4" h="732">
                  <a:moveTo>
                    <a:pt x="274" y="2"/>
                  </a:moveTo>
                  <a:cubicBezTo>
                    <a:pt x="309" y="0"/>
                    <a:pt x="345" y="2"/>
                    <a:pt x="379" y="12"/>
                  </a:cubicBezTo>
                  <a:cubicBezTo>
                    <a:pt x="405" y="19"/>
                    <a:pt x="428" y="31"/>
                    <a:pt x="450" y="46"/>
                  </a:cubicBezTo>
                  <a:cubicBezTo>
                    <a:pt x="470" y="60"/>
                    <a:pt x="485" y="68"/>
                    <a:pt x="497" y="89"/>
                  </a:cubicBezTo>
                  <a:cubicBezTo>
                    <a:pt x="503" y="100"/>
                    <a:pt x="517" y="120"/>
                    <a:pt x="519" y="132"/>
                  </a:cubicBezTo>
                  <a:cubicBezTo>
                    <a:pt x="524" y="155"/>
                    <a:pt x="523" y="182"/>
                    <a:pt x="527" y="205"/>
                  </a:cubicBezTo>
                  <a:cubicBezTo>
                    <a:pt x="530" y="222"/>
                    <a:pt x="532" y="235"/>
                    <a:pt x="546" y="248"/>
                  </a:cubicBezTo>
                  <a:cubicBezTo>
                    <a:pt x="551" y="254"/>
                    <a:pt x="558" y="260"/>
                    <a:pt x="565" y="264"/>
                  </a:cubicBezTo>
                  <a:cubicBezTo>
                    <a:pt x="579" y="273"/>
                    <a:pt x="597" y="279"/>
                    <a:pt x="610" y="289"/>
                  </a:cubicBezTo>
                  <a:cubicBezTo>
                    <a:pt x="617" y="295"/>
                    <a:pt x="624" y="307"/>
                    <a:pt x="624" y="315"/>
                  </a:cubicBezTo>
                  <a:cubicBezTo>
                    <a:pt x="624" y="320"/>
                    <a:pt x="623" y="326"/>
                    <a:pt x="622" y="331"/>
                  </a:cubicBezTo>
                  <a:cubicBezTo>
                    <a:pt x="618" y="347"/>
                    <a:pt x="604" y="356"/>
                    <a:pt x="590" y="362"/>
                  </a:cubicBezTo>
                  <a:cubicBezTo>
                    <a:pt x="585" y="364"/>
                    <a:pt x="581" y="365"/>
                    <a:pt x="579" y="371"/>
                  </a:cubicBezTo>
                  <a:cubicBezTo>
                    <a:pt x="578" y="378"/>
                    <a:pt x="594" y="398"/>
                    <a:pt x="595" y="401"/>
                  </a:cubicBezTo>
                  <a:cubicBezTo>
                    <a:pt x="601" y="414"/>
                    <a:pt x="599" y="419"/>
                    <a:pt x="593" y="426"/>
                  </a:cubicBezTo>
                  <a:cubicBezTo>
                    <a:pt x="587" y="430"/>
                    <a:pt x="582" y="431"/>
                    <a:pt x="576" y="433"/>
                  </a:cubicBezTo>
                  <a:cubicBezTo>
                    <a:pt x="575" y="434"/>
                    <a:pt x="576" y="433"/>
                    <a:pt x="576" y="433"/>
                  </a:cubicBezTo>
                  <a:cubicBezTo>
                    <a:pt x="577" y="433"/>
                    <a:pt x="578" y="433"/>
                    <a:pt x="574" y="434"/>
                  </a:cubicBezTo>
                  <a:cubicBezTo>
                    <a:pt x="571" y="436"/>
                    <a:pt x="574" y="437"/>
                    <a:pt x="576" y="439"/>
                  </a:cubicBezTo>
                  <a:cubicBezTo>
                    <a:pt x="577" y="440"/>
                    <a:pt x="580" y="443"/>
                    <a:pt x="582" y="445"/>
                  </a:cubicBezTo>
                  <a:cubicBezTo>
                    <a:pt x="586" y="450"/>
                    <a:pt x="591" y="464"/>
                    <a:pt x="584" y="471"/>
                  </a:cubicBezTo>
                  <a:cubicBezTo>
                    <a:pt x="584" y="471"/>
                    <a:pt x="578" y="476"/>
                    <a:pt x="577" y="477"/>
                  </a:cubicBezTo>
                  <a:cubicBezTo>
                    <a:pt x="575" y="480"/>
                    <a:pt x="572" y="483"/>
                    <a:pt x="571" y="486"/>
                  </a:cubicBezTo>
                  <a:cubicBezTo>
                    <a:pt x="569" y="493"/>
                    <a:pt x="573" y="498"/>
                    <a:pt x="576" y="505"/>
                  </a:cubicBezTo>
                  <a:cubicBezTo>
                    <a:pt x="577" y="508"/>
                    <a:pt x="578" y="511"/>
                    <a:pt x="580" y="513"/>
                  </a:cubicBezTo>
                  <a:cubicBezTo>
                    <a:pt x="584" y="522"/>
                    <a:pt x="587" y="529"/>
                    <a:pt x="588" y="539"/>
                  </a:cubicBezTo>
                  <a:cubicBezTo>
                    <a:pt x="589" y="557"/>
                    <a:pt x="572" y="572"/>
                    <a:pt x="556" y="580"/>
                  </a:cubicBezTo>
                  <a:cubicBezTo>
                    <a:pt x="543" y="587"/>
                    <a:pt x="532" y="589"/>
                    <a:pt x="519" y="591"/>
                  </a:cubicBezTo>
                  <a:cubicBezTo>
                    <a:pt x="506" y="592"/>
                    <a:pt x="492" y="593"/>
                    <a:pt x="479" y="594"/>
                  </a:cubicBezTo>
                  <a:cubicBezTo>
                    <a:pt x="457" y="596"/>
                    <a:pt x="439" y="597"/>
                    <a:pt x="431" y="622"/>
                  </a:cubicBezTo>
                  <a:cubicBezTo>
                    <a:pt x="430" y="629"/>
                    <a:pt x="429" y="639"/>
                    <a:pt x="429" y="645"/>
                  </a:cubicBezTo>
                  <a:cubicBezTo>
                    <a:pt x="428" y="660"/>
                    <a:pt x="432" y="680"/>
                    <a:pt x="437" y="693"/>
                  </a:cubicBezTo>
                  <a:cubicBezTo>
                    <a:pt x="443" y="710"/>
                    <a:pt x="443" y="711"/>
                    <a:pt x="451" y="727"/>
                  </a:cubicBezTo>
                  <a:cubicBezTo>
                    <a:pt x="449" y="729"/>
                    <a:pt x="447" y="729"/>
                    <a:pt x="444" y="730"/>
                  </a:cubicBezTo>
                  <a:cubicBezTo>
                    <a:pt x="443" y="731"/>
                    <a:pt x="442" y="731"/>
                    <a:pt x="441" y="731"/>
                  </a:cubicBezTo>
                  <a:cubicBezTo>
                    <a:pt x="439" y="731"/>
                    <a:pt x="439" y="731"/>
                    <a:pt x="436" y="731"/>
                  </a:cubicBezTo>
                  <a:cubicBezTo>
                    <a:pt x="423" y="731"/>
                    <a:pt x="411" y="731"/>
                    <a:pt x="398" y="730"/>
                  </a:cubicBez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8" name="Freeform 58">
              <a:extLst>
                <a:ext uri="{FF2B5EF4-FFF2-40B4-BE49-F238E27FC236}">
                  <a16:creationId xmlns:a16="http://schemas.microsoft.com/office/drawing/2014/main" id="{B6813482-0C32-41EB-BDDC-0D7DE24693A2}"/>
                </a:ext>
              </a:extLst>
            </p:cNvPr>
            <p:cNvSpPr>
              <a:spLocks/>
            </p:cNvSpPr>
            <p:nvPr/>
          </p:nvSpPr>
          <p:spPr bwMode="auto">
            <a:xfrm>
              <a:off x="4299330" y="1612278"/>
              <a:ext cx="3365208" cy="4510688"/>
            </a:xfrm>
            <a:custGeom>
              <a:avLst/>
              <a:gdLst>
                <a:gd name="T0" fmla="*/ 398 w 546"/>
                <a:gd name="T1" fmla="*/ 730 h 732"/>
                <a:gd name="T2" fmla="*/ 298 w 546"/>
                <a:gd name="T3" fmla="*/ 727 h 732"/>
                <a:gd name="T4" fmla="*/ 199 w 546"/>
                <a:gd name="T5" fmla="*/ 729 h 732"/>
                <a:gd name="T6" fmla="*/ 100 w 546"/>
                <a:gd name="T7" fmla="*/ 731 h 732"/>
                <a:gd name="T8" fmla="*/ 83 w 546"/>
                <a:gd name="T9" fmla="*/ 731 h 732"/>
                <a:gd name="T10" fmla="*/ 120 w 546"/>
                <a:gd name="T11" fmla="*/ 674 h 732"/>
                <a:gd name="T12" fmla="*/ 132 w 546"/>
                <a:gd name="T13" fmla="*/ 635 h 732"/>
                <a:gd name="T14" fmla="*/ 127 w 546"/>
                <a:gd name="T15" fmla="*/ 561 h 732"/>
                <a:gd name="T16" fmla="*/ 81 w 546"/>
                <a:gd name="T17" fmla="*/ 475 h 732"/>
                <a:gd name="T18" fmla="*/ 68 w 546"/>
                <a:gd name="T19" fmla="*/ 460 h 732"/>
                <a:gd name="T20" fmla="*/ 45 w 546"/>
                <a:gd name="T21" fmla="*/ 427 h 732"/>
                <a:gd name="T22" fmla="*/ 46 w 546"/>
                <a:gd name="T23" fmla="*/ 428 h 732"/>
                <a:gd name="T24" fmla="*/ 2 w 546"/>
                <a:gd name="T25" fmla="*/ 309 h 732"/>
                <a:gd name="T26" fmla="*/ 1 w 546"/>
                <a:gd name="T27" fmla="*/ 260 h 732"/>
                <a:gd name="T28" fmla="*/ 4 w 546"/>
                <a:gd name="T29" fmla="*/ 236 h 732"/>
                <a:gd name="T30" fmla="*/ 12 w 546"/>
                <a:gd name="T31" fmla="*/ 203 h 732"/>
                <a:gd name="T32" fmla="*/ 17 w 546"/>
                <a:gd name="T33" fmla="*/ 186 h 732"/>
                <a:gd name="T34" fmla="*/ 24 w 546"/>
                <a:gd name="T35" fmla="*/ 170 h 732"/>
                <a:gd name="T36" fmla="*/ 23 w 546"/>
                <a:gd name="T37" fmla="*/ 171 h 732"/>
                <a:gd name="T38" fmla="*/ 77 w 546"/>
                <a:gd name="T39" fmla="*/ 85 h 732"/>
                <a:gd name="T40" fmla="*/ 77 w 546"/>
                <a:gd name="T41" fmla="*/ 86 h 732"/>
                <a:gd name="T42" fmla="*/ 92 w 546"/>
                <a:gd name="T43" fmla="*/ 71 h 732"/>
                <a:gd name="T44" fmla="*/ 114 w 546"/>
                <a:gd name="T45" fmla="*/ 54 h 732"/>
                <a:gd name="T46" fmla="*/ 163 w 546"/>
                <a:gd name="T47" fmla="*/ 27 h 732"/>
                <a:gd name="T48" fmla="*/ 274 w 546"/>
                <a:gd name="T49" fmla="*/ 2 h 732"/>
                <a:gd name="T50" fmla="*/ 379 w 546"/>
                <a:gd name="T51" fmla="*/ 12 h 732"/>
                <a:gd name="T52" fmla="*/ 450 w 546"/>
                <a:gd name="T53" fmla="*/ 46 h 732"/>
                <a:gd name="T54" fmla="*/ 492 w 546"/>
                <a:gd name="T55" fmla="*/ 81 h 732"/>
                <a:gd name="T56" fmla="*/ 519 w 546"/>
                <a:gd name="T57" fmla="*/ 132 h 732"/>
                <a:gd name="T58" fmla="*/ 527 w 546"/>
                <a:gd name="T59" fmla="*/ 205 h 732"/>
                <a:gd name="T60" fmla="*/ 546 w 546"/>
                <a:gd name="T61" fmla="*/ 248 h 732"/>
                <a:gd name="T62" fmla="*/ 398 w 546"/>
                <a:gd name="T63" fmla="*/ 730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6" h="732">
                  <a:moveTo>
                    <a:pt x="398" y="730"/>
                  </a:moveTo>
                  <a:cubicBezTo>
                    <a:pt x="365" y="729"/>
                    <a:pt x="328" y="727"/>
                    <a:pt x="298" y="727"/>
                  </a:cubicBezTo>
                  <a:cubicBezTo>
                    <a:pt x="265" y="726"/>
                    <a:pt x="232" y="727"/>
                    <a:pt x="199" y="729"/>
                  </a:cubicBezTo>
                  <a:cubicBezTo>
                    <a:pt x="166" y="730"/>
                    <a:pt x="133" y="732"/>
                    <a:pt x="100" y="731"/>
                  </a:cubicBezTo>
                  <a:cubicBezTo>
                    <a:pt x="94" y="731"/>
                    <a:pt x="88" y="731"/>
                    <a:pt x="83" y="731"/>
                  </a:cubicBezTo>
                  <a:cubicBezTo>
                    <a:pt x="97" y="713"/>
                    <a:pt x="111" y="694"/>
                    <a:pt x="120" y="674"/>
                  </a:cubicBezTo>
                  <a:cubicBezTo>
                    <a:pt x="125" y="661"/>
                    <a:pt x="129" y="649"/>
                    <a:pt x="132" y="635"/>
                  </a:cubicBezTo>
                  <a:cubicBezTo>
                    <a:pt x="137" y="610"/>
                    <a:pt x="133" y="584"/>
                    <a:pt x="127" y="561"/>
                  </a:cubicBezTo>
                  <a:cubicBezTo>
                    <a:pt x="119" y="529"/>
                    <a:pt x="100" y="501"/>
                    <a:pt x="81" y="475"/>
                  </a:cubicBezTo>
                  <a:cubicBezTo>
                    <a:pt x="77" y="470"/>
                    <a:pt x="72" y="465"/>
                    <a:pt x="68" y="460"/>
                  </a:cubicBezTo>
                  <a:cubicBezTo>
                    <a:pt x="59" y="449"/>
                    <a:pt x="52" y="438"/>
                    <a:pt x="45" y="427"/>
                  </a:cubicBezTo>
                  <a:cubicBezTo>
                    <a:pt x="45" y="427"/>
                    <a:pt x="45" y="428"/>
                    <a:pt x="46" y="428"/>
                  </a:cubicBezTo>
                  <a:cubicBezTo>
                    <a:pt x="23" y="392"/>
                    <a:pt x="8" y="352"/>
                    <a:pt x="2" y="309"/>
                  </a:cubicBezTo>
                  <a:cubicBezTo>
                    <a:pt x="0" y="293"/>
                    <a:pt x="0" y="276"/>
                    <a:pt x="1" y="260"/>
                  </a:cubicBezTo>
                  <a:cubicBezTo>
                    <a:pt x="1" y="252"/>
                    <a:pt x="3" y="244"/>
                    <a:pt x="4" y="236"/>
                  </a:cubicBezTo>
                  <a:cubicBezTo>
                    <a:pt x="5" y="225"/>
                    <a:pt x="9" y="214"/>
                    <a:pt x="12" y="203"/>
                  </a:cubicBezTo>
                  <a:cubicBezTo>
                    <a:pt x="13" y="198"/>
                    <a:pt x="15" y="192"/>
                    <a:pt x="17" y="186"/>
                  </a:cubicBezTo>
                  <a:cubicBezTo>
                    <a:pt x="19" y="181"/>
                    <a:pt x="21" y="174"/>
                    <a:pt x="24" y="170"/>
                  </a:cubicBezTo>
                  <a:cubicBezTo>
                    <a:pt x="23" y="171"/>
                    <a:pt x="23" y="171"/>
                    <a:pt x="23" y="171"/>
                  </a:cubicBezTo>
                  <a:cubicBezTo>
                    <a:pt x="38" y="140"/>
                    <a:pt x="53" y="110"/>
                    <a:pt x="77" y="85"/>
                  </a:cubicBezTo>
                  <a:cubicBezTo>
                    <a:pt x="77" y="85"/>
                    <a:pt x="77" y="86"/>
                    <a:pt x="77" y="86"/>
                  </a:cubicBezTo>
                  <a:cubicBezTo>
                    <a:pt x="80" y="80"/>
                    <a:pt x="87" y="76"/>
                    <a:pt x="92" y="71"/>
                  </a:cubicBezTo>
                  <a:cubicBezTo>
                    <a:pt x="99" y="65"/>
                    <a:pt x="106" y="59"/>
                    <a:pt x="114" y="54"/>
                  </a:cubicBezTo>
                  <a:cubicBezTo>
                    <a:pt x="129" y="43"/>
                    <a:pt x="146" y="34"/>
                    <a:pt x="163" y="27"/>
                  </a:cubicBezTo>
                  <a:cubicBezTo>
                    <a:pt x="198" y="12"/>
                    <a:pt x="236" y="4"/>
                    <a:pt x="274" y="2"/>
                  </a:cubicBezTo>
                  <a:cubicBezTo>
                    <a:pt x="309" y="0"/>
                    <a:pt x="345" y="2"/>
                    <a:pt x="379" y="12"/>
                  </a:cubicBezTo>
                  <a:cubicBezTo>
                    <a:pt x="405" y="19"/>
                    <a:pt x="428" y="31"/>
                    <a:pt x="450" y="46"/>
                  </a:cubicBezTo>
                  <a:cubicBezTo>
                    <a:pt x="470" y="60"/>
                    <a:pt x="475" y="65"/>
                    <a:pt x="492" y="81"/>
                  </a:cubicBezTo>
                  <a:cubicBezTo>
                    <a:pt x="498" y="92"/>
                    <a:pt x="516" y="113"/>
                    <a:pt x="519" y="132"/>
                  </a:cubicBezTo>
                  <a:cubicBezTo>
                    <a:pt x="524" y="155"/>
                    <a:pt x="523" y="182"/>
                    <a:pt x="527" y="205"/>
                  </a:cubicBezTo>
                  <a:cubicBezTo>
                    <a:pt x="530" y="222"/>
                    <a:pt x="532" y="235"/>
                    <a:pt x="546" y="248"/>
                  </a:cubicBezTo>
                  <a:cubicBezTo>
                    <a:pt x="398" y="730"/>
                    <a:pt x="398" y="730"/>
                    <a:pt x="398" y="730"/>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9" name="Freeform 59">
              <a:extLst>
                <a:ext uri="{FF2B5EF4-FFF2-40B4-BE49-F238E27FC236}">
                  <a16:creationId xmlns:a16="http://schemas.microsoft.com/office/drawing/2014/main" id="{963971F5-45AB-49BD-A3C3-EE2E011CDFE2}"/>
                </a:ext>
              </a:extLst>
            </p:cNvPr>
            <p:cNvSpPr>
              <a:spLocks/>
            </p:cNvSpPr>
            <p:nvPr/>
          </p:nvSpPr>
          <p:spPr bwMode="auto">
            <a:xfrm>
              <a:off x="7251367" y="3139586"/>
              <a:ext cx="894729" cy="2132818"/>
            </a:xfrm>
            <a:custGeom>
              <a:avLst/>
              <a:gdLst>
                <a:gd name="T0" fmla="*/ 67 w 145"/>
                <a:gd name="T1" fmla="*/ 0 h 346"/>
                <a:gd name="T2" fmla="*/ 86 w 145"/>
                <a:gd name="T3" fmla="*/ 16 h 346"/>
                <a:gd name="T4" fmla="*/ 131 w 145"/>
                <a:gd name="T5" fmla="*/ 41 h 346"/>
                <a:gd name="T6" fmla="*/ 145 w 145"/>
                <a:gd name="T7" fmla="*/ 67 h 346"/>
                <a:gd name="T8" fmla="*/ 143 w 145"/>
                <a:gd name="T9" fmla="*/ 83 h 346"/>
                <a:gd name="T10" fmla="*/ 111 w 145"/>
                <a:gd name="T11" fmla="*/ 114 h 346"/>
                <a:gd name="T12" fmla="*/ 100 w 145"/>
                <a:gd name="T13" fmla="*/ 123 h 346"/>
                <a:gd name="T14" fmla="*/ 116 w 145"/>
                <a:gd name="T15" fmla="*/ 153 h 346"/>
                <a:gd name="T16" fmla="*/ 114 w 145"/>
                <a:gd name="T17" fmla="*/ 178 h 346"/>
                <a:gd name="T18" fmla="*/ 97 w 145"/>
                <a:gd name="T19" fmla="*/ 185 h 346"/>
                <a:gd name="T20" fmla="*/ 97 w 145"/>
                <a:gd name="T21" fmla="*/ 185 h 346"/>
                <a:gd name="T22" fmla="*/ 95 w 145"/>
                <a:gd name="T23" fmla="*/ 186 h 346"/>
                <a:gd name="T24" fmla="*/ 97 w 145"/>
                <a:gd name="T25" fmla="*/ 191 h 346"/>
                <a:gd name="T26" fmla="*/ 103 w 145"/>
                <a:gd name="T27" fmla="*/ 197 h 346"/>
                <a:gd name="T28" fmla="*/ 105 w 145"/>
                <a:gd name="T29" fmla="*/ 223 h 346"/>
                <a:gd name="T30" fmla="*/ 98 w 145"/>
                <a:gd name="T31" fmla="*/ 229 h 346"/>
                <a:gd name="T32" fmla="*/ 92 w 145"/>
                <a:gd name="T33" fmla="*/ 238 h 346"/>
                <a:gd name="T34" fmla="*/ 97 w 145"/>
                <a:gd name="T35" fmla="*/ 257 h 346"/>
                <a:gd name="T36" fmla="*/ 101 w 145"/>
                <a:gd name="T37" fmla="*/ 265 h 346"/>
                <a:gd name="T38" fmla="*/ 109 w 145"/>
                <a:gd name="T39" fmla="*/ 291 h 346"/>
                <a:gd name="T40" fmla="*/ 77 w 145"/>
                <a:gd name="T41" fmla="*/ 332 h 346"/>
                <a:gd name="T42" fmla="*/ 40 w 145"/>
                <a:gd name="T43" fmla="*/ 343 h 346"/>
                <a:gd name="T44" fmla="*/ 0 w 145"/>
                <a:gd name="T45" fmla="*/ 346 h 346"/>
                <a:gd name="T46" fmla="*/ 67 w 145"/>
                <a:gd name="T47"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5" h="346">
                  <a:moveTo>
                    <a:pt x="67" y="0"/>
                  </a:moveTo>
                  <a:cubicBezTo>
                    <a:pt x="72" y="6"/>
                    <a:pt x="79" y="12"/>
                    <a:pt x="86" y="16"/>
                  </a:cubicBezTo>
                  <a:cubicBezTo>
                    <a:pt x="100" y="25"/>
                    <a:pt x="118" y="31"/>
                    <a:pt x="131" y="41"/>
                  </a:cubicBezTo>
                  <a:cubicBezTo>
                    <a:pt x="138" y="47"/>
                    <a:pt x="145" y="59"/>
                    <a:pt x="145" y="67"/>
                  </a:cubicBezTo>
                  <a:cubicBezTo>
                    <a:pt x="145" y="72"/>
                    <a:pt x="144" y="78"/>
                    <a:pt x="143" y="83"/>
                  </a:cubicBezTo>
                  <a:cubicBezTo>
                    <a:pt x="139" y="99"/>
                    <a:pt x="125" y="108"/>
                    <a:pt x="111" y="114"/>
                  </a:cubicBezTo>
                  <a:cubicBezTo>
                    <a:pt x="106" y="116"/>
                    <a:pt x="102" y="117"/>
                    <a:pt x="100" y="123"/>
                  </a:cubicBezTo>
                  <a:cubicBezTo>
                    <a:pt x="99" y="130"/>
                    <a:pt x="115" y="150"/>
                    <a:pt x="116" y="153"/>
                  </a:cubicBezTo>
                  <a:cubicBezTo>
                    <a:pt x="122" y="166"/>
                    <a:pt x="120" y="171"/>
                    <a:pt x="114" y="178"/>
                  </a:cubicBezTo>
                  <a:cubicBezTo>
                    <a:pt x="108" y="182"/>
                    <a:pt x="103" y="183"/>
                    <a:pt x="97" y="185"/>
                  </a:cubicBezTo>
                  <a:cubicBezTo>
                    <a:pt x="96" y="186"/>
                    <a:pt x="97" y="185"/>
                    <a:pt x="97" y="185"/>
                  </a:cubicBezTo>
                  <a:cubicBezTo>
                    <a:pt x="98" y="185"/>
                    <a:pt x="99" y="185"/>
                    <a:pt x="95" y="186"/>
                  </a:cubicBezTo>
                  <a:cubicBezTo>
                    <a:pt x="92" y="188"/>
                    <a:pt x="95" y="189"/>
                    <a:pt x="97" y="191"/>
                  </a:cubicBezTo>
                  <a:cubicBezTo>
                    <a:pt x="98" y="192"/>
                    <a:pt x="101" y="195"/>
                    <a:pt x="103" y="197"/>
                  </a:cubicBezTo>
                  <a:cubicBezTo>
                    <a:pt x="107" y="202"/>
                    <a:pt x="112" y="216"/>
                    <a:pt x="105" y="223"/>
                  </a:cubicBezTo>
                  <a:cubicBezTo>
                    <a:pt x="105" y="223"/>
                    <a:pt x="99" y="228"/>
                    <a:pt x="98" y="229"/>
                  </a:cubicBezTo>
                  <a:cubicBezTo>
                    <a:pt x="96" y="232"/>
                    <a:pt x="93" y="235"/>
                    <a:pt x="92" y="238"/>
                  </a:cubicBezTo>
                  <a:cubicBezTo>
                    <a:pt x="90" y="245"/>
                    <a:pt x="94" y="250"/>
                    <a:pt x="97" y="257"/>
                  </a:cubicBezTo>
                  <a:cubicBezTo>
                    <a:pt x="98" y="260"/>
                    <a:pt x="99" y="263"/>
                    <a:pt x="101" y="265"/>
                  </a:cubicBezTo>
                  <a:cubicBezTo>
                    <a:pt x="105" y="274"/>
                    <a:pt x="108" y="281"/>
                    <a:pt x="109" y="291"/>
                  </a:cubicBezTo>
                  <a:cubicBezTo>
                    <a:pt x="110" y="309"/>
                    <a:pt x="93" y="324"/>
                    <a:pt x="77" y="332"/>
                  </a:cubicBezTo>
                  <a:cubicBezTo>
                    <a:pt x="64" y="339"/>
                    <a:pt x="53" y="341"/>
                    <a:pt x="40" y="343"/>
                  </a:cubicBezTo>
                  <a:cubicBezTo>
                    <a:pt x="27" y="344"/>
                    <a:pt x="13" y="345"/>
                    <a:pt x="0" y="346"/>
                  </a:cubicBezTo>
                  <a:cubicBezTo>
                    <a:pt x="67" y="0"/>
                    <a:pt x="67" y="0"/>
                    <a:pt x="67" y="0"/>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0" name="Freeform 60">
              <a:extLst>
                <a:ext uri="{FF2B5EF4-FFF2-40B4-BE49-F238E27FC236}">
                  <a16:creationId xmlns:a16="http://schemas.microsoft.com/office/drawing/2014/main" id="{4555C48C-AD0F-4B0B-BF54-14A585343B2B}"/>
                </a:ext>
              </a:extLst>
            </p:cNvPr>
            <p:cNvSpPr>
              <a:spLocks/>
            </p:cNvSpPr>
            <p:nvPr/>
          </p:nvSpPr>
          <p:spPr bwMode="auto">
            <a:xfrm>
              <a:off x="7264190" y="3472972"/>
              <a:ext cx="881907" cy="1799431"/>
            </a:xfrm>
            <a:custGeom>
              <a:avLst/>
              <a:gdLst>
                <a:gd name="T0" fmla="*/ 140 w 143"/>
                <a:gd name="T1" fmla="*/ 3 h 292"/>
                <a:gd name="T2" fmla="*/ 140 w 143"/>
                <a:gd name="T3" fmla="*/ 4 h 292"/>
                <a:gd name="T4" fmla="*/ 129 w 143"/>
                <a:gd name="T5" fmla="*/ 35 h 292"/>
                <a:gd name="T6" fmla="*/ 110 w 143"/>
                <a:gd name="T7" fmla="*/ 46 h 292"/>
                <a:gd name="T8" fmla="*/ 91 w 143"/>
                <a:gd name="T9" fmla="*/ 65 h 292"/>
                <a:gd name="T10" fmla="*/ 104 w 143"/>
                <a:gd name="T11" fmla="*/ 90 h 292"/>
                <a:gd name="T12" fmla="*/ 108 w 143"/>
                <a:gd name="T13" fmla="*/ 107 h 292"/>
                <a:gd name="T14" fmla="*/ 92 w 143"/>
                <a:gd name="T15" fmla="*/ 123 h 292"/>
                <a:gd name="T16" fmla="*/ 84 w 143"/>
                <a:gd name="T17" fmla="*/ 128 h 292"/>
                <a:gd name="T18" fmla="*/ 92 w 143"/>
                <a:gd name="T19" fmla="*/ 137 h 292"/>
                <a:gd name="T20" fmla="*/ 99 w 143"/>
                <a:gd name="T21" fmla="*/ 155 h 292"/>
                <a:gd name="T22" fmla="*/ 86 w 143"/>
                <a:gd name="T23" fmla="*/ 173 h 292"/>
                <a:gd name="T24" fmla="*/ 86 w 143"/>
                <a:gd name="T25" fmla="*/ 194 h 292"/>
                <a:gd name="T26" fmla="*/ 100 w 143"/>
                <a:gd name="T27" fmla="*/ 230 h 292"/>
                <a:gd name="T28" fmla="*/ 101 w 143"/>
                <a:gd name="T29" fmla="*/ 236 h 292"/>
                <a:gd name="T30" fmla="*/ 37 w 143"/>
                <a:gd name="T31" fmla="*/ 286 h 292"/>
                <a:gd name="T32" fmla="*/ 0 w 143"/>
                <a:gd name="T33" fmla="*/ 292 h 292"/>
                <a:gd name="T34" fmla="*/ 75 w 143"/>
                <a:gd name="T35" fmla="*/ 278 h 292"/>
                <a:gd name="T36" fmla="*/ 107 w 143"/>
                <a:gd name="T37" fmla="*/ 237 h 292"/>
                <a:gd name="T38" fmla="*/ 95 w 143"/>
                <a:gd name="T39" fmla="*/ 203 h 292"/>
                <a:gd name="T40" fmla="*/ 90 w 143"/>
                <a:gd name="T41" fmla="*/ 184 h 292"/>
                <a:gd name="T42" fmla="*/ 103 w 143"/>
                <a:gd name="T43" fmla="*/ 169 h 292"/>
                <a:gd name="T44" fmla="*/ 103 w 143"/>
                <a:gd name="T45" fmla="*/ 169 h 292"/>
                <a:gd name="T46" fmla="*/ 106 w 143"/>
                <a:gd name="T47" fmla="*/ 159 h 292"/>
                <a:gd name="T48" fmla="*/ 95 w 143"/>
                <a:gd name="T49" fmla="*/ 137 h 292"/>
                <a:gd name="T50" fmla="*/ 93 w 143"/>
                <a:gd name="T51" fmla="*/ 132 h 292"/>
                <a:gd name="T52" fmla="*/ 95 w 143"/>
                <a:gd name="T53" fmla="*/ 131 h 292"/>
                <a:gd name="T54" fmla="*/ 95 w 143"/>
                <a:gd name="T55" fmla="*/ 132 h 292"/>
                <a:gd name="T56" fmla="*/ 95 w 143"/>
                <a:gd name="T57" fmla="*/ 131 h 292"/>
                <a:gd name="T58" fmla="*/ 118 w 143"/>
                <a:gd name="T59" fmla="*/ 112 h 292"/>
                <a:gd name="T60" fmla="*/ 98 w 143"/>
                <a:gd name="T61" fmla="*/ 70 h 292"/>
                <a:gd name="T62" fmla="*/ 109 w 143"/>
                <a:gd name="T63" fmla="*/ 60 h 292"/>
                <a:gd name="T64" fmla="*/ 143 w 143"/>
                <a:gd name="T65" fmla="*/ 1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292">
                  <a:moveTo>
                    <a:pt x="139" y="0"/>
                  </a:moveTo>
                  <a:cubicBezTo>
                    <a:pt x="139" y="1"/>
                    <a:pt x="139" y="2"/>
                    <a:pt x="140" y="3"/>
                  </a:cubicBezTo>
                  <a:cubicBezTo>
                    <a:pt x="140" y="3"/>
                    <a:pt x="140" y="3"/>
                    <a:pt x="140" y="3"/>
                  </a:cubicBezTo>
                  <a:cubicBezTo>
                    <a:pt x="140" y="3"/>
                    <a:pt x="140" y="3"/>
                    <a:pt x="140" y="4"/>
                  </a:cubicBezTo>
                  <a:cubicBezTo>
                    <a:pt x="140" y="4"/>
                    <a:pt x="140" y="4"/>
                    <a:pt x="140" y="4"/>
                  </a:cubicBezTo>
                  <a:cubicBezTo>
                    <a:pt x="140" y="9"/>
                    <a:pt x="139" y="27"/>
                    <a:pt x="129" y="35"/>
                  </a:cubicBezTo>
                  <a:cubicBezTo>
                    <a:pt x="126" y="37"/>
                    <a:pt x="123" y="38"/>
                    <a:pt x="121" y="40"/>
                  </a:cubicBezTo>
                  <a:cubicBezTo>
                    <a:pt x="117" y="42"/>
                    <a:pt x="113" y="44"/>
                    <a:pt x="110" y="46"/>
                  </a:cubicBezTo>
                  <a:cubicBezTo>
                    <a:pt x="104" y="50"/>
                    <a:pt x="93" y="55"/>
                    <a:pt x="91" y="63"/>
                  </a:cubicBezTo>
                  <a:cubicBezTo>
                    <a:pt x="91" y="64"/>
                    <a:pt x="91" y="64"/>
                    <a:pt x="91" y="65"/>
                  </a:cubicBezTo>
                  <a:cubicBezTo>
                    <a:pt x="91" y="71"/>
                    <a:pt x="95" y="75"/>
                    <a:pt x="98" y="80"/>
                  </a:cubicBezTo>
                  <a:cubicBezTo>
                    <a:pt x="100" y="83"/>
                    <a:pt x="102" y="86"/>
                    <a:pt x="104" y="90"/>
                  </a:cubicBezTo>
                  <a:cubicBezTo>
                    <a:pt x="106" y="95"/>
                    <a:pt x="108" y="101"/>
                    <a:pt x="108" y="107"/>
                  </a:cubicBezTo>
                  <a:cubicBezTo>
                    <a:pt x="108" y="107"/>
                    <a:pt x="108" y="107"/>
                    <a:pt x="108" y="107"/>
                  </a:cubicBezTo>
                  <a:cubicBezTo>
                    <a:pt x="108" y="108"/>
                    <a:pt x="108" y="109"/>
                    <a:pt x="108" y="110"/>
                  </a:cubicBezTo>
                  <a:cubicBezTo>
                    <a:pt x="106" y="116"/>
                    <a:pt x="98" y="120"/>
                    <a:pt x="92" y="123"/>
                  </a:cubicBezTo>
                  <a:cubicBezTo>
                    <a:pt x="90" y="124"/>
                    <a:pt x="87" y="124"/>
                    <a:pt x="85" y="126"/>
                  </a:cubicBezTo>
                  <a:cubicBezTo>
                    <a:pt x="84" y="127"/>
                    <a:pt x="84" y="127"/>
                    <a:pt x="84" y="128"/>
                  </a:cubicBezTo>
                  <a:cubicBezTo>
                    <a:pt x="84" y="129"/>
                    <a:pt x="86" y="130"/>
                    <a:pt x="87" y="131"/>
                  </a:cubicBezTo>
                  <a:cubicBezTo>
                    <a:pt x="88" y="133"/>
                    <a:pt x="90" y="135"/>
                    <a:pt x="92" y="137"/>
                  </a:cubicBezTo>
                  <a:cubicBezTo>
                    <a:pt x="95" y="141"/>
                    <a:pt x="99" y="148"/>
                    <a:pt x="99" y="155"/>
                  </a:cubicBezTo>
                  <a:cubicBezTo>
                    <a:pt x="99" y="155"/>
                    <a:pt x="99" y="155"/>
                    <a:pt x="99" y="155"/>
                  </a:cubicBezTo>
                  <a:cubicBezTo>
                    <a:pt x="99" y="158"/>
                    <a:pt x="99" y="160"/>
                    <a:pt x="97" y="162"/>
                  </a:cubicBezTo>
                  <a:cubicBezTo>
                    <a:pt x="97" y="162"/>
                    <a:pt x="88" y="170"/>
                    <a:pt x="86" y="173"/>
                  </a:cubicBezTo>
                  <a:cubicBezTo>
                    <a:pt x="84" y="176"/>
                    <a:pt x="83" y="179"/>
                    <a:pt x="83" y="183"/>
                  </a:cubicBezTo>
                  <a:cubicBezTo>
                    <a:pt x="83" y="187"/>
                    <a:pt x="84" y="190"/>
                    <a:pt x="86" y="194"/>
                  </a:cubicBezTo>
                  <a:cubicBezTo>
                    <a:pt x="87" y="197"/>
                    <a:pt x="88" y="199"/>
                    <a:pt x="89" y="202"/>
                  </a:cubicBezTo>
                  <a:cubicBezTo>
                    <a:pt x="94" y="211"/>
                    <a:pt x="98" y="220"/>
                    <a:pt x="100" y="230"/>
                  </a:cubicBezTo>
                  <a:cubicBezTo>
                    <a:pt x="101" y="232"/>
                    <a:pt x="101" y="234"/>
                    <a:pt x="101" y="236"/>
                  </a:cubicBezTo>
                  <a:cubicBezTo>
                    <a:pt x="101" y="236"/>
                    <a:pt x="101" y="236"/>
                    <a:pt x="101" y="236"/>
                  </a:cubicBezTo>
                  <a:cubicBezTo>
                    <a:pt x="101" y="252"/>
                    <a:pt x="90" y="263"/>
                    <a:pt x="78" y="272"/>
                  </a:cubicBezTo>
                  <a:cubicBezTo>
                    <a:pt x="68" y="280"/>
                    <a:pt x="49" y="284"/>
                    <a:pt x="37" y="286"/>
                  </a:cubicBezTo>
                  <a:cubicBezTo>
                    <a:pt x="25" y="288"/>
                    <a:pt x="14" y="289"/>
                    <a:pt x="3" y="290"/>
                  </a:cubicBezTo>
                  <a:cubicBezTo>
                    <a:pt x="2" y="290"/>
                    <a:pt x="1" y="291"/>
                    <a:pt x="0" y="292"/>
                  </a:cubicBezTo>
                  <a:cubicBezTo>
                    <a:pt x="13" y="291"/>
                    <a:pt x="26" y="290"/>
                    <a:pt x="38" y="289"/>
                  </a:cubicBezTo>
                  <a:cubicBezTo>
                    <a:pt x="51" y="287"/>
                    <a:pt x="62" y="285"/>
                    <a:pt x="75" y="278"/>
                  </a:cubicBezTo>
                  <a:cubicBezTo>
                    <a:pt x="90" y="271"/>
                    <a:pt x="107" y="256"/>
                    <a:pt x="107" y="239"/>
                  </a:cubicBezTo>
                  <a:cubicBezTo>
                    <a:pt x="107" y="238"/>
                    <a:pt x="107" y="238"/>
                    <a:pt x="107" y="237"/>
                  </a:cubicBezTo>
                  <a:cubicBezTo>
                    <a:pt x="106" y="227"/>
                    <a:pt x="103" y="220"/>
                    <a:pt x="99" y="211"/>
                  </a:cubicBezTo>
                  <a:cubicBezTo>
                    <a:pt x="97" y="209"/>
                    <a:pt x="96" y="206"/>
                    <a:pt x="95" y="203"/>
                  </a:cubicBezTo>
                  <a:cubicBezTo>
                    <a:pt x="92" y="198"/>
                    <a:pt x="89" y="194"/>
                    <a:pt x="89" y="189"/>
                  </a:cubicBezTo>
                  <a:cubicBezTo>
                    <a:pt x="89" y="187"/>
                    <a:pt x="90" y="186"/>
                    <a:pt x="90" y="184"/>
                  </a:cubicBezTo>
                  <a:cubicBezTo>
                    <a:pt x="91" y="181"/>
                    <a:pt x="94" y="178"/>
                    <a:pt x="96" y="175"/>
                  </a:cubicBezTo>
                  <a:cubicBezTo>
                    <a:pt x="97" y="174"/>
                    <a:pt x="103" y="169"/>
                    <a:pt x="103" y="169"/>
                  </a:cubicBezTo>
                  <a:cubicBezTo>
                    <a:pt x="103" y="169"/>
                    <a:pt x="103" y="169"/>
                    <a:pt x="103" y="169"/>
                  </a:cubicBezTo>
                  <a:cubicBezTo>
                    <a:pt x="103" y="169"/>
                    <a:pt x="103" y="169"/>
                    <a:pt x="103" y="169"/>
                  </a:cubicBezTo>
                  <a:cubicBezTo>
                    <a:pt x="103" y="169"/>
                    <a:pt x="103" y="169"/>
                    <a:pt x="103" y="169"/>
                  </a:cubicBezTo>
                  <a:cubicBezTo>
                    <a:pt x="105" y="166"/>
                    <a:pt x="106" y="163"/>
                    <a:pt x="106" y="159"/>
                  </a:cubicBezTo>
                  <a:cubicBezTo>
                    <a:pt x="106" y="153"/>
                    <a:pt x="103" y="146"/>
                    <a:pt x="101" y="143"/>
                  </a:cubicBezTo>
                  <a:cubicBezTo>
                    <a:pt x="99" y="141"/>
                    <a:pt x="96" y="138"/>
                    <a:pt x="95" y="137"/>
                  </a:cubicBezTo>
                  <a:cubicBezTo>
                    <a:pt x="94" y="136"/>
                    <a:pt x="92" y="135"/>
                    <a:pt x="92" y="134"/>
                  </a:cubicBezTo>
                  <a:cubicBezTo>
                    <a:pt x="92" y="133"/>
                    <a:pt x="92" y="133"/>
                    <a:pt x="93" y="132"/>
                  </a:cubicBezTo>
                  <a:cubicBezTo>
                    <a:pt x="95" y="131"/>
                    <a:pt x="96" y="131"/>
                    <a:pt x="96" y="131"/>
                  </a:cubicBezTo>
                  <a:cubicBezTo>
                    <a:pt x="96" y="131"/>
                    <a:pt x="96" y="131"/>
                    <a:pt x="95" y="131"/>
                  </a:cubicBezTo>
                  <a:cubicBezTo>
                    <a:pt x="95" y="131"/>
                    <a:pt x="95" y="132"/>
                    <a:pt x="95" y="132"/>
                  </a:cubicBezTo>
                  <a:cubicBezTo>
                    <a:pt x="95" y="132"/>
                    <a:pt x="95" y="132"/>
                    <a:pt x="95" y="132"/>
                  </a:cubicBezTo>
                  <a:cubicBezTo>
                    <a:pt x="95" y="132"/>
                    <a:pt x="95" y="132"/>
                    <a:pt x="95" y="132"/>
                  </a:cubicBezTo>
                  <a:cubicBezTo>
                    <a:pt x="95" y="132"/>
                    <a:pt x="95" y="131"/>
                    <a:pt x="95" y="131"/>
                  </a:cubicBezTo>
                  <a:cubicBezTo>
                    <a:pt x="101" y="129"/>
                    <a:pt x="106" y="128"/>
                    <a:pt x="112" y="124"/>
                  </a:cubicBezTo>
                  <a:cubicBezTo>
                    <a:pt x="115" y="120"/>
                    <a:pt x="118" y="116"/>
                    <a:pt x="118" y="112"/>
                  </a:cubicBezTo>
                  <a:cubicBezTo>
                    <a:pt x="118" y="109"/>
                    <a:pt x="117" y="105"/>
                    <a:pt x="114" y="99"/>
                  </a:cubicBezTo>
                  <a:cubicBezTo>
                    <a:pt x="113" y="96"/>
                    <a:pt x="98" y="78"/>
                    <a:pt x="98" y="70"/>
                  </a:cubicBezTo>
                  <a:cubicBezTo>
                    <a:pt x="98" y="69"/>
                    <a:pt x="98" y="69"/>
                    <a:pt x="98" y="69"/>
                  </a:cubicBezTo>
                  <a:cubicBezTo>
                    <a:pt x="100" y="63"/>
                    <a:pt x="104" y="62"/>
                    <a:pt x="109" y="60"/>
                  </a:cubicBezTo>
                  <a:cubicBezTo>
                    <a:pt x="123" y="54"/>
                    <a:pt x="137" y="45"/>
                    <a:pt x="141" y="29"/>
                  </a:cubicBezTo>
                  <a:cubicBezTo>
                    <a:pt x="142" y="24"/>
                    <a:pt x="143" y="18"/>
                    <a:pt x="143" y="13"/>
                  </a:cubicBezTo>
                  <a:cubicBezTo>
                    <a:pt x="143" y="9"/>
                    <a:pt x="141" y="5"/>
                    <a:pt x="139" y="0"/>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1" name="Freeform 61">
              <a:extLst>
                <a:ext uri="{FF2B5EF4-FFF2-40B4-BE49-F238E27FC236}">
                  <a16:creationId xmlns:a16="http://schemas.microsoft.com/office/drawing/2014/main" id="{19B7B4F6-2940-4263-B2EB-56C902097D52}"/>
                </a:ext>
              </a:extLst>
            </p:cNvPr>
            <p:cNvSpPr>
              <a:spLocks/>
            </p:cNvSpPr>
            <p:nvPr/>
          </p:nvSpPr>
          <p:spPr bwMode="auto">
            <a:xfrm>
              <a:off x="6641583" y="3139586"/>
              <a:ext cx="1022955" cy="2976256"/>
            </a:xfrm>
            <a:custGeom>
              <a:avLst/>
              <a:gdLst>
                <a:gd name="T0" fmla="*/ 99 w 166"/>
                <a:gd name="T1" fmla="*/ 346 h 483"/>
                <a:gd name="T2" fmla="*/ 51 w 166"/>
                <a:gd name="T3" fmla="*/ 374 h 483"/>
                <a:gd name="T4" fmla="*/ 49 w 166"/>
                <a:gd name="T5" fmla="*/ 397 h 483"/>
                <a:gd name="T6" fmla="*/ 57 w 166"/>
                <a:gd name="T7" fmla="*/ 445 h 483"/>
                <a:gd name="T8" fmla="*/ 71 w 166"/>
                <a:gd name="T9" fmla="*/ 479 h 483"/>
                <a:gd name="T10" fmla="*/ 64 w 166"/>
                <a:gd name="T11" fmla="*/ 482 h 483"/>
                <a:gd name="T12" fmla="*/ 61 w 166"/>
                <a:gd name="T13" fmla="*/ 483 h 483"/>
                <a:gd name="T14" fmla="*/ 56 w 166"/>
                <a:gd name="T15" fmla="*/ 483 h 483"/>
                <a:gd name="T16" fmla="*/ 0 w 166"/>
                <a:gd name="T17" fmla="*/ 481 h 483"/>
                <a:gd name="T18" fmla="*/ 166 w 166"/>
                <a:gd name="T19" fmla="*/ 0 h 483"/>
                <a:gd name="T20" fmla="*/ 99 w 166"/>
                <a:gd name="T21" fmla="*/ 346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 h="483">
                  <a:moveTo>
                    <a:pt x="99" y="346"/>
                  </a:moveTo>
                  <a:cubicBezTo>
                    <a:pt x="77" y="348"/>
                    <a:pt x="59" y="349"/>
                    <a:pt x="51" y="374"/>
                  </a:cubicBezTo>
                  <a:cubicBezTo>
                    <a:pt x="50" y="381"/>
                    <a:pt x="49" y="391"/>
                    <a:pt x="49" y="397"/>
                  </a:cubicBezTo>
                  <a:cubicBezTo>
                    <a:pt x="48" y="412"/>
                    <a:pt x="52" y="432"/>
                    <a:pt x="57" y="445"/>
                  </a:cubicBezTo>
                  <a:cubicBezTo>
                    <a:pt x="63" y="462"/>
                    <a:pt x="63" y="463"/>
                    <a:pt x="71" y="479"/>
                  </a:cubicBezTo>
                  <a:cubicBezTo>
                    <a:pt x="69" y="481"/>
                    <a:pt x="67" y="481"/>
                    <a:pt x="64" y="482"/>
                  </a:cubicBezTo>
                  <a:cubicBezTo>
                    <a:pt x="63" y="483"/>
                    <a:pt x="62" y="483"/>
                    <a:pt x="61" y="483"/>
                  </a:cubicBezTo>
                  <a:cubicBezTo>
                    <a:pt x="59" y="483"/>
                    <a:pt x="59" y="483"/>
                    <a:pt x="56" y="483"/>
                  </a:cubicBezTo>
                  <a:cubicBezTo>
                    <a:pt x="43" y="483"/>
                    <a:pt x="13" y="482"/>
                    <a:pt x="0" y="481"/>
                  </a:cubicBezTo>
                  <a:cubicBezTo>
                    <a:pt x="166" y="0"/>
                    <a:pt x="166" y="0"/>
                    <a:pt x="166" y="0"/>
                  </a:cubicBezTo>
                  <a:cubicBezTo>
                    <a:pt x="99" y="346"/>
                    <a:pt x="99" y="346"/>
                    <a:pt x="99" y="346"/>
                  </a:cubicBezTo>
                </a:path>
              </a:pathLst>
            </a:custGeom>
            <a:solidFill>
              <a:srgbClr val="40404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2" name="Freeform 62">
              <a:extLst>
                <a:ext uri="{FF2B5EF4-FFF2-40B4-BE49-F238E27FC236}">
                  <a16:creationId xmlns:a16="http://schemas.microsoft.com/office/drawing/2014/main" id="{6D72F621-A9CA-4F59-9C6A-B75BCF3E149C}"/>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3" name="Freeform 63">
              <a:extLst>
                <a:ext uri="{FF2B5EF4-FFF2-40B4-BE49-F238E27FC236}">
                  <a16:creationId xmlns:a16="http://schemas.microsoft.com/office/drawing/2014/main" id="{ECD0D361-D436-4E47-BFFB-7B963690612E}"/>
                </a:ext>
              </a:extLst>
            </p:cNvPr>
            <p:cNvSpPr>
              <a:spLocks/>
            </p:cNvSpPr>
            <p:nvPr/>
          </p:nvSpPr>
          <p:spPr bwMode="auto">
            <a:xfrm>
              <a:off x="4280809"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4" name="Freeform 64">
              <a:extLst>
                <a:ext uri="{FF2B5EF4-FFF2-40B4-BE49-F238E27FC236}">
                  <a16:creationId xmlns:a16="http://schemas.microsoft.com/office/drawing/2014/main" id="{96A3A62E-B010-4125-A37E-BADC802B3385}"/>
                </a:ext>
              </a:extLst>
            </p:cNvPr>
            <p:cNvSpPr>
              <a:spLocks/>
            </p:cNvSpPr>
            <p:nvPr/>
          </p:nvSpPr>
          <p:spPr bwMode="auto">
            <a:xfrm>
              <a:off x="4317852" y="1586633"/>
              <a:ext cx="3772680" cy="4492167"/>
            </a:xfrm>
            <a:custGeom>
              <a:avLst/>
              <a:gdLst>
                <a:gd name="T0" fmla="*/ 88 w 612"/>
                <a:gd name="T1" fmla="*/ 720 h 729"/>
                <a:gd name="T2" fmla="*/ 131 w 612"/>
                <a:gd name="T3" fmla="*/ 631 h 729"/>
                <a:gd name="T4" fmla="*/ 79 w 612"/>
                <a:gd name="T5" fmla="*/ 466 h 729"/>
                <a:gd name="T6" fmla="*/ 66 w 612"/>
                <a:gd name="T7" fmla="*/ 450 h 729"/>
                <a:gd name="T8" fmla="*/ 44 w 612"/>
                <a:gd name="T9" fmla="*/ 418 h 729"/>
                <a:gd name="T10" fmla="*/ 1 w 612"/>
                <a:gd name="T11" fmla="*/ 253 h 729"/>
                <a:gd name="T12" fmla="*/ 4 w 612"/>
                <a:gd name="T13" fmla="*/ 230 h 729"/>
                <a:gd name="T14" fmla="*/ 17 w 612"/>
                <a:gd name="T15" fmla="*/ 181 h 729"/>
                <a:gd name="T16" fmla="*/ 23 w 612"/>
                <a:gd name="T17" fmla="*/ 166 h 729"/>
                <a:gd name="T18" fmla="*/ 23 w 612"/>
                <a:gd name="T19" fmla="*/ 166 h 729"/>
                <a:gd name="T20" fmla="*/ 75 w 612"/>
                <a:gd name="T21" fmla="*/ 82 h 729"/>
                <a:gd name="T22" fmla="*/ 86 w 612"/>
                <a:gd name="T23" fmla="*/ 71 h 729"/>
                <a:gd name="T24" fmla="*/ 111 w 612"/>
                <a:gd name="T25" fmla="*/ 51 h 729"/>
                <a:gd name="T26" fmla="*/ 268 w 612"/>
                <a:gd name="T27" fmla="*/ 0 h 729"/>
                <a:gd name="T28" fmla="*/ 371 w 612"/>
                <a:gd name="T29" fmla="*/ 10 h 729"/>
                <a:gd name="T30" fmla="*/ 489 w 612"/>
                <a:gd name="T31" fmla="*/ 96 h 729"/>
                <a:gd name="T32" fmla="*/ 506 w 612"/>
                <a:gd name="T33" fmla="*/ 164 h 729"/>
                <a:gd name="T34" fmla="*/ 533 w 612"/>
                <a:gd name="T35" fmla="*/ 247 h 729"/>
                <a:gd name="T36" fmla="*/ 555 w 612"/>
                <a:gd name="T37" fmla="*/ 262 h 729"/>
                <a:gd name="T38" fmla="*/ 597 w 612"/>
                <a:gd name="T39" fmla="*/ 291 h 729"/>
                <a:gd name="T40" fmla="*/ 612 w 612"/>
                <a:gd name="T41" fmla="*/ 309 h 729"/>
                <a:gd name="T42" fmla="*/ 596 w 612"/>
                <a:gd name="T43" fmla="*/ 341 h 729"/>
                <a:gd name="T44" fmla="*/ 585 w 612"/>
                <a:gd name="T45" fmla="*/ 347 h 729"/>
                <a:gd name="T46" fmla="*/ 563 w 612"/>
                <a:gd name="T47" fmla="*/ 367 h 729"/>
                <a:gd name="T48" fmla="*/ 571 w 612"/>
                <a:gd name="T49" fmla="*/ 389 h 729"/>
                <a:gd name="T50" fmla="*/ 580 w 612"/>
                <a:gd name="T51" fmla="*/ 415 h 729"/>
                <a:gd name="T52" fmla="*/ 568 w 612"/>
                <a:gd name="T53" fmla="*/ 423 h 729"/>
                <a:gd name="T54" fmla="*/ 559 w 612"/>
                <a:gd name="T55" fmla="*/ 428 h 729"/>
                <a:gd name="T56" fmla="*/ 560 w 612"/>
                <a:gd name="T57" fmla="*/ 441 h 729"/>
                <a:gd name="T58" fmla="*/ 565 w 612"/>
                <a:gd name="T59" fmla="*/ 446 h 729"/>
                <a:gd name="T60" fmla="*/ 569 w 612"/>
                <a:gd name="T61" fmla="*/ 465 h 729"/>
                <a:gd name="T62" fmla="*/ 559 w 612"/>
                <a:gd name="T63" fmla="*/ 476 h 729"/>
                <a:gd name="T64" fmla="*/ 562 w 612"/>
                <a:gd name="T65" fmla="*/ 511 h 729"/>
                <a:gd name="T66" fmla="*/ 572 w 612"/>
                <a:gd name="T67" fmla="*/ 537 h 729"/>
                <a:gd name="T68" fmla="*/ 514 w 612"/>
                <a:gd name="T69" fmla="*/ 586 h 729"/>
                <a:gd name="T70" fmla="*/ 472 w 612"/>
                <a:gd name="T71" fmla="*/ 590 h 729"/>
                <a:gd name="T72" fmla="*/ 410 w 612"/>
                <a:gd name="T73" fmla="*/ 640 h 729"/>
                <a:gd name="T74" fmla="*/ 414 w 612"/>
                <a:gd name="T75" fmla="*/ 688 h 729"/>
                <a:gd name="T76" fmla="*/ 93 w 612"/>
                <a:gd name="T77" fmla="*/ 72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2" h="729">
                  <a:moveTo>
                    <a:pt x="93" y="720"/>
                  </a:moveTo>
                  <a:cubicBezTo>
                    <a:pt x="92" y="720"/>
                    <a:pt x="90" y="720"/>
                    <a:pt x="88" y="720"/>
                  </a:cubicBezTo>
                  <a:cubicBezTo>
                    <a:pt x="100" y="705"/>
                    <a:pt x="111" y="689"/>
                    <a:pt x="119" y="671"/>
                  </a:cubicBezTo>
                  <a:cubicBezTo>
                    <a:pt x="125" y="658"/>
                    <a:pt x="129" y="645"/>
                    <a:pt x="131" y="631"/>
                  </a:cubicBezTo>
                  <a:cubicBezTo>
                    <a:pt x="136" y="609"/>
                    <a:pt x="134" y="584"/>
                    <a:pt x="126" y="554"/>
                  </a:cubicBezTo>
                  <a:cubicBezTo>
                    <a:pt x="118" y="521"/>
                    <a:pt x="99" y="492"/>
                    <a:pt x="79" y="466"/>
                  </a:cubicBezTo>
                  <a:cubicBezTo>
                    <a:pt x="77" y="463"/>
                    <a:pt x="74" y="460"/>
                    <a:pt x="72" y="457"/>
                  </a:cubicBezTo>
                  <a:cubicBezTo>
                    <a:pt x="70" y="455"/>
                    <a:pt x="68" y="453"/>
                    <a:pt x="66" y="450"/>
                  </a:cubicBezTo>
                  <a:cubicBezTo>
                    <a:pt x="57" y="439"/>
                    <a:pt x="50" y="428"/>
                    <a:pt x="44" y="418"/>
                  </a:cubicBezTo>
                  <a:cubicBezTo>
                    <a:pt x="44" y="418"/>
                    <a:pt x="44" y="418"/>
                    <a:pt x="44" y="418"/>
                  </a:cubicBezTo>
                  <a:cubicBezTo>
                    <a:pt x="21" y="380"/>
                    <a:pt x="7" y="341"/>
                    <a:pt x="2" y="302"/>
                  </a:cubicBezTo>
                  <a:cubicBezTo>
                    <a:pt x="0" y="285"/>
                    <a:pt x="0" y="269"/>
                    <a:pt x="1" y="253"/>
                  </a:cubicBezTo>
                  <a:cubicBezTo>
                    <a:pt x="1" y="248"/>
                    <a:pt x="2" y="243"/>
                    <a:pt x="3" y="238"/>
                  </a:cubicBezTo>
                  <a:cubicBezTo>
                    <a:pt x="3" y="235"/>
                    <a:pt x="3" y="233"/>
                    <a:pt x="4" y="230"/>
                  </a:cubicBezTo>
                  <a:cubicBezTo>
                    <a:pt x="5" y="219"/>
                    <a:pt x="8" y="209"/>
                    <a:pt x="11" y="198"/>
                  </a:cubicBezTo>
                  <a:cubicBezTo>
                    <a:pt x="13" y="193"/>
                    <a:pt x="15" y="187"/>
                    <a:pt x="17" y="181"/>
                  </a:cubicBezTo>
                  <a:cubicBezTo>
                    <a:pt x="17" y="180"/>
                    <a:pt x="18" y="178"/>
                    <a:pt x="18" y="177"/>
                  </a:cubicBezTo>
                  <a:cubicBezTo>
                    <a:pt x="19" y="173"/>
                    <a:pt x="21" y="169"/>
                    <a:pt x="23" y="166"/>
                  </a:cubicBezTo>
                  <a:cubicBezTo>
                    <a:pt x="20" y="164"/>
                    <a:pt x="20" y="164"/>
                    <a:pt x="20" y="164"/>
                  </a:cubicBezTo>
                  <a:cubicBezTo>
                    <a:pt x="23" y="166"/>
                    <a:pt x="23" y="166"/>
                    <a:pt x="23" y="166"/>
                  </a:cubicBezTo>
                  <a:cubicBezTo>
                    <a:pt x="35" y="139"/>
                    <a:pt x="51" y="108"/>
                    <a:pt x="75" y="82"/>
                  </a:cubicBezTo>
                  <a:cubicBezTo>
                    <a:pt x="75" y="82"/>
                    <a:pt x="75" y="82"/>
                    <a:pt x="75" y="82"/>
                  </a:cubicBezTo>
                  <a:cubicBezTo>
                    <a:pt x="76" y="81"/>
                    <a:pt x="76" y="81"/>
                    <a:pt x="76" y="81"/>
                  </a:cubicBezTo>
                  <a:cubicBezTo>
                    <a:pt x="79" y="78"/>
                    <a:pt x="82" y="75"/>
                    <a:pt x="86" y="71"/>
                  </a:cubicBezTo>
                  <a:cubicBezTo>
                    <a:pt x="87" y="70"/>
                    <a:pt x="88" y="69"/>
                    <a:pt x="90" y="68"/>
                  </a:cubicBezTo>
                  <a:cubicBezTo>
                    <a:pt x="97" y="62"/>
                    <a:pt x="104" y="56"/>
                    <a:pt x="111" y="51"/>
                  </a:cubicBezTo>
                  <a:cubicBezTo>
                    <a:pt x="126" y="41"/>
                    <a:pt x="142" y="32"/>
                    <a:pt x="159" y="25"/>
                  </a:cubicBezTo>
                  <a:cubicBezTo>
                    <a:pt x="192" y="11"/>
                    <a:pt x="228" y="3"/>
                    <a:pt x="268" y="0"/>
                  </a:cubicBezTo>
                  <a:cubicBezTo>
                    <a:pt x="275" y="0"/>
                    <a:pt x="282" y="0"/>
                    <a:pt x="289" y="0"/>
                  </a:cubicBezTo>
                  <a:cubicBezTo>
                    <a:pt x="320" y="0"/>
                    <a:pt x="347" y="3"/>
                    <a:pt x="371" y="10"/>
                  </a:cubicBezTo>
                  <a:cubicBezTo>
                    <a:pt x="394" y="17"/>
                    <a:pt x="416" y="27"/>
                    <a:pt x="440" y="44"/>
                  </a:cubicBezTo>
                  <a:cubicBezTo>
                    <a:pt x="460" y="57"/>
                    <a:pt x="478" y="76"/>
                    <a:pt x="489" y="96"/>
                  </a:cubicBezTo>
                  <a:cubicBezTo>
                    <a:pt x="494" y="106"/>
                    <a:pt x="500" y="117"/>
                    <a:pt x="502" y="129"/>
                  </a:cubicBezTo>
                  <a:cubicBezTo>
                    <a:pt x="504" y="140"/>
                    <a:pt x="505" y="153"/>
                    <a:pt x="506" y="164"/>
                  </a:cubicBezTo>
                  <a:cubicBezTo>
                    <a:pt x="507" y="176"/>
                    <a:pt x="508" y="188"/>
                    <a:pt x="510" y="199"/>
                  </a:cubicBezTo>
                  <a:cubicBezTo>
                    <a:pt x="513" y="218"/>
                    <a:pt x="519" y="233"/>
                    <a:pt x="533" y="247"/>
                  </a:cubicBezTo>
                  <a:cubicBezTo>
                    <a:pt x="537" y="252"/>
                    <a:pt x="544" y="256"/>
                    <a:pt x="549" y="259"/>
                  </a:cubicBezTo>
                  <a:cubicBezTo>
                    <a:pt x="551" y="260"/>
                    <a:pt x="553" y="261"/>
                    <a:pt x="555" y="262"/>
                  </a:cubicBezTo>
                  <a:cubicBezTo>
                    <a:pt x="559" y="265"/>
                    <a:pt x="559" y="265"/>
                    <a:pt x="559" y="265"/>
                  </a:cubicBezTo>
                  <a:cubicBezTo>
                    <a:pt x="572" y="273"/>
                    <a:pt x="585" y="282"/>
                    <a:pt x="597" y="291"/>
                  </a:cubicBezTo>
                  <a:cubicBezTo>
                    <a:pt x="600" y="294"/>
                    <a:pt x="611" y="303"/>
                    <a:pt x="612" y="309"/>
                  </a:cubicBezTo>
                  <a:cubicBezTo>
                    <a:pt x="612" y="309"/>
                    <a:pt x="612" y="309"/>
                    <a:pt x="612" y="309"/>
                  </a:cubicBezTo>
                  <a:cubicBezTo>
                    <a:pt x="612" y="314"/>
                    <a:pt x="611" y="330"/>
                    <a:pt x="603" y="336"/>
                  </a:cubicBezTo>
                  <a:cubicBezTo>
                    <a:pt x="601" y="338"/>
                    <a:pt x="598" y="339"/>
                    <a:pt x="596" y="341"/>
                  </a:cubicBezTo>
                  <a:cubicBezTo>
                    <a:pt x="593" y="342"/>
                    <a:pt x="593" y="342"/>
                    <a:pt x="593" y="342"/>
                  </a:cubicBezTo>
                  <a:cubicBezTo>
                    <a:pt x="590" y="344"/>
                    <a:pt x="587" y="346"/>
                    <a:pt x="585" y="347"/>
                  </a:cubicBezTo>
                  <a:cubicBezTo>
                    <a:pt x="584" y="348"/>
                    <a:pt x="582" y="349"/>
                    <a:pt x="581" y="349"/>
                  </a:cubicBezTo>
                  <a:cubicBezTo>
                    <a:pt x="574" y="353"/>
                    <a:pt x="565" y="358"/>
                    <a:pt x="563" y="367"/>
                  </a:cubicBezTo>
                  <a:cubicBezTo>
                    <a:pt x="561" y="376"/>
                    <a:pt x="566" y="382"/>
                    <a:pt x="569" y="386"/>
                  </a:cubicBezTo>
                  <a:cubicBezTo>
                    <a:pt x="570" y="387"/>
                    <a:pt x="571" y="388"/>
                    <a:pt x="571" y="389"/>
                  </a:cubicBezTo>
                  <a:cubicBezTo>
                    <a:pt x="574" y="393"/>
                    <a:pt x="575" y="396"/>
                    <a:pt x="576" y="398"/>
                  </a:cubicBezTo>
                  <a:cubicBezTo>
                    <a:pt x="579" y="404"/>
                    <a:pt x="580" y="410"/>
                    <a:pt x="580" y="415"/>
                  </a:cubicBezTo>
                  <a:cubicBezTo>
                    <a:pt x="579" y="418"/>
                    <a:pt x="572" y="421"/>
                    <a:pt x="568" y="423"/>
                  </a:cubicBezTo>
                  <a:cubicBezTo>
                    <a:pt x="568" y="423"/>
                    <a:pt x="568" y="423"/>
                    <a:pt x="568" y="423"/>
                  </a:cubicBezTo>
                  <a:cubicBezTo>
                    <a:pt x="567" y="423"/>
                    <a:pt x="567" y="424"/>
                    <a:pt x="566" y="424"/>
                  </a:cubicBezTo>
                  <a:cubicBezTo>
                    <a:pt x="564" y="425"/>
                    <a:pt x="561" y="426"/>
                    <a:pt x="559" y="428"/>
                  </a:cubicBezTo>
                  <a:cubicBezTo>
                    <a:pt x="557" y="430"/>
                    <a:pt x="556" y="432"/>
                    <a:pt x="556" y="434"/>
                  </a:cubicBezTo>
                  <a:cubicBezTo>
                    <a:pt x="556" y="437"/>
                    <a:pt x="558" y="439"/>
                    <a:pt x="560" y="441"/>
                  </a:cubicBezTo>
                  <a:cubicBezTo>
                    <a:pt x="561" y="441"/>
                    <a:pt x="561" y="441"/>
                    <a:pt x="561" y="441"/>
                  </a:cubicBezTo>
                  <a:cubicBezTo>
                    <a:pt x="562" y="443"/>
                    <a:pt x="564" y="445"/>
                    <a:pt x="565" y="446"/>
                  </a:cubicBezTo>
                  <a:cubicBezTo>
                    <a:pt x="569" y="452"/>
                    <a:pt x="573" y="461"/>
                    <a:pt x="570" y="464"/>
                  </a:cubicBezTo>
                  <a:cubicBezTo>
                    <a:pt x="569" y="465"/>
                    <a:pt x="569" y="465"/>
                    <a:pt x="569" y="465"/>
                  </a:cubicBezTo>
                  <a:cubicBezTo>
                    <a:pt x="569" y="466"/>
                    <a:pt x="568" y="466"/>
                    <a:pt x="567" y="467"/>
                  </a:cubicBezTo>
                  <a:cubicBezTo>
                    <a:pt x="564" y="471"/>
                    <a:pt x="561" y="474"/>
                    <a:pt x="559" y="476"/>
                  </a:cubicBezTo>
                  <a:cubicBezTo>
                    <a:pt x="556" y="481"/>
                    <a:pt x="552" y="489"/>
                    <a:pt x="558" y="502"/>
                  </a:cubicBezTo>
                  <a:cubicBezTo>
                    <a:pt x="559" y="505"/>
                    <a:pt x="561" y="508"/>
                    <a:pt x="562" y="511"/>
                  </a:cubicBezTo>
                  <a:cubicBezTo>
                    <a:pt x="563" y="512"/>
                    <a:pt x="563" y="512"/>
                    <a:pt x="563" y="512"/>
                  </a:cubicBezTo>
                  <a:cubicBezTo>
                    <a:pt x="567" y="520"/>
                    <a:pt x="571" y="528"/>
                    <a:pt x="572" y="537"/>
                  </a:cubicBezTo>
                  <a:cubicBezTo>
                    <a:pt x="575" y="552"/>
                    <a:pt x="567" y="562"/>
                    <a:pt x="552" y="574"/>
                  </a:cubicBezTo>
                  <a:cubicBezTo>
                    <a:pt x="542" y="581"/>
                    <a:pt x="523" y="585"/>
                    <a:pt x="514" y="586"/>
                  </a:cubicBezTo>
                  <a:cubicBezTo>
                    <a:pt x="501" y="588"/>
                    <a:pt x="489" y="589"/>
                    <a:pt x="477" y="590"/>
                  </a:cubicBezTo>
                  <a:cubicBezTo>
                    <a:pt x="472" y="590"/>
                    <a:pt x="472" y="590"/>
                    <a:pt x="472" y="590"/>
                  </a:cubicBezTo>
                  <a:cubicBezTo>
                    <a:pt x="451" y="592"/>
                    <a:pt x="421" y="594"/>
                    <a:pt x="413" y="622"/>
                  </a:cubicBezTo>
                  <a:cubicBezTo>
                    <a:pt x="411" y="628"/>
                    <a:pt x="411" y="634"/>
                    <a:pt x="410" y="640"/>
                  </a:cubicBezTo>
                  <a:cubicBezTo>
                    <a:pt x="410" y="643"/>
                    <a:pt x="410" y="643"/>
                    <a:pt x="410" y="643"/>
                  </a:cubicBezTo>
                  <a:cubicBezTo>
                    <a:pt x="409" y="660"/>
                    <a:pt x="411" y="675"/>
                    <a:pt x="414" y="688"/>
                  </a:cubicBezTo>
                  <a:cubicBezTo>
                    <a:pt x="418" y="702"/>
                    <a:pt x="423" y="716"/>
                    <a:pt x="429" y="729"/>
                  </a:cubicBezTo>
                  <a:cubicBezTo>
                    <a:pt x="93" y="720"/>
                    <a:pt x="93" y="720"/>
                    <a:pt x="93" y="720"/>
                  </a:cubicBezTo>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5" name="Freeform 76">
              <a:extLst>
                <a:ext uri="{FF2B5EF4-FFF2-40B4-BE49-F238E27FC236}">
                  <a16:creationId xmlns:a16="http://schemas.microsoft.com/office/drawing/2014/main" id="{BF01A771-D6F7-4DA5-9883-5FE08EE84508}"/>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6" name="Freeform 77">
              <a:extLst>
                <a:ext uri="{FF2B5EF4-FFF2-40B4-BE49-F238E27FC236}">
                  <a16:creationId xmlns:a16="http://schemas.microsoft.com/office/drawing/2014/main" id="{A1095AC5-1A4E-4C8D-B0BE-8C9C2B1252F2}"/>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7" name="Freeform 78">
              <a:extLst>
                <a:ext uri="{FF2B5EF4-FFF2-40B4-BE49-F238E27FC236}">
                  <a16:creationId xmlns:a16="http://schemas.microsoft.com/office/drawing/2014/main" id="{5FE646B3-53C6-49DE-A6F5-061B7B407D4F}"/>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8" name="Freeform 79">
              <a:extLst>
                <a:ext uri="{FF2B5EF4-FFF2-40B4-BE49-F238E27FC236}">
                  <a16:creationId xmlns:a16="http://schemas.microsoft.com/office/drawing/2014/main" id="{E5B65BAC-F106-4B09-BEA2-F15DD0704F3E}"/>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9" name="Rectangle 80">
              <a:extLst>
                <a:ext uri="{FF2B5EF4-FFF2-40B4-BE49-F238E27FC236}">
                  <a16:creationId xmlns:a16="http://schemas.microsoft.com/office/drawing/2014/main" id="{BF3CA8A5-9150-4A0C-A957-CAF3A5056B4D}"/>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0" name="Rectangle 81">
              <a:extLst>
                <a:ext uri="{FF2B5EF4-FFF2-40B4-BE49-F238E27FC236}">
                  <a16:creationId xmlns:a16="http://schemas.microsoft.com/office/drawing/2014/main" id="{FC122579-58B7-4F02-9389-049177025614}"/>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1" name="Rectangle 82">
              <a:extLst>
                <a:ext uri="{FF2B5EF4-FFF2-40B4-BE49-F238E27FC236}">
                  <a16:creationId xmlns:a16="http://schemas.microsoft.com/office/drawing/2014/main" id="{24D4E762-33B6-4D0C-9DD8-E6B5EE78DE5C}"/>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2" name="Rectangle 83">
              <a:extLst>
                <a:ext uri="{FF2B5EF4-FFF2-40B4-BE49-F238E27FC236}">
                  <a16:creationId xmlns:a16="http://schemas.microsoft.com/office/drawing/2014/main" id="{7D83EC2D-2475-42C6-919B-2ABF86FE1CF6}"/>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3" name="Rectangle 84">
              <a:extLst>
                <a:ext uri="{FF2B5EF4-FFF2-40B4-BE49-F238E27FC236}">
                  <a16:creationId xmlns:a16="http://schemas.microsoft.com/office/drawing/2014/main" id="{6F3CC0E5-15E2-4D5C-99AC-0808056D9E94}"/>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4" name="Rectangle 85">
              <a:extLst>
                <a:ext uri="{FF2B5EF4-FFF2-40B4-BE49-F238E27FC236}">
                  <a16:creationId xmlns:a16="http://schemas.microsoft.com/office/drawing/2014/main" id="{AFC8A9AA-0900-4B18-80A9-7CF9BFB04739}"/>
                </a:ext>
              </a:extLst>
            </p:cNvPr>
            <p:cNvSpPr>
              <a:spLocks noChangeArrowheads="1"/>
            </p:cNvSpPr>
            <p:nvPr/>
          </p:nvSpPr>
          <p:spPr bwMode="auto">
            <a:xfrm>
              <a:off x="7992225" y="3725149"/>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5" name="Freeform 86">
              <a:extLst>
                <a:ext uri="{FF2B5EF4-FFF2-40B4-BE49-F238E27FC236}">
                  <a16:creationId xmlns:a16="http://schemas.microsoft.com/office/drawing/2014/main" id="{E54DB404-1848-4E13-AE79-E833F6FB38FB}"/>
                </a:ext>
              </a:extLst>
            </p:cNvPr>
            <p:cNvSpPr>
              <a:spLocks/>
            </p:cNvSpPr>
            <p:nvPr/>
          </p:nvSpPr>
          <p:spPr bwMode="auto">
            <a:xfrm>
              <a:off x="7844054" y="3947407"/>
              <a:ext cx="5699" cy="12823"/>
            </a:xfrm>
            <a:custGeom>
              <a:avLst/>
              <a:gdLst>
                <a:gd name="T0" fmla="*/ 0 w 4"/>
                <a:gd name="T1" fmla="*/ 9 h 9"/>
                <a:gd name="T2" fmla="*/ 0 w 4"/>
                <a:gd name="T3" fmla="*/ 9 h 9"/>
                <a:gd name="T4" fmla="*/ 0 w 4"/>
                <a:gd name="T5" fmla="*/ 9 h 9"/>
                <a:gd name="T6" fmla="*/ 4 w 4"/>
                <a:gd name="T7" fmla="*/ 0 h 9"/>
                <a:gd name="T8" fmla="*/ 0 w 4"/>
                <a:gd name="T9" fmla="*/ 9 h 9"/>
                <a:gd name="T10" fmla="*/ 0 w 4"/>
                <a:gd name="T11" fmla="*/ 9 h 9"/>
                <a:gd name="T12" fmla="*/ 0 w 4"/>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9"/>
                  </a:moveTo>
                  <a:lnTo>
                    <a:pt x="0" y="9"/>
                  </a:lnTo>
                  <a:lnTo>
                    <a:pt x="0" y="9"/>
                  </a:lnTo>
                  <a:lnTo>
                    <a:pt x="4" y="0"/>
                  </a:lnTo>
                  <a:lnTo>
                    <a:pt x="0" y="9"/>
                  </a:lnTo>
                  <a:lnTo>
                    <a:pt x="0" y="9"/>
                  </a:lnTo>
                  <a:lnTo>
                    <a:pt x="0" y="9"/>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6" name="Freeform 87">
              <a:extLst>
                <a:ext uri="{FF2B5EF4-FFF2-40B4-BE49-F238E27FC236}">
                  <a16:creationId xmlns:a16="http://schemas.microsoft.com/office/drawing/2014/main" id="{393A8BEC-4E31-4DD1-BAA0-40AAEBD60FA4}"/>
                </a:ext>
              </a:extLst>
            </p:cNvPr>
            <p:cNvSpPr>
              <a:spLocks/>
            </p:cNvSpPr>
            <p:nvPr/>
          </p:nvSpPr>
          <p:spPr bwMode="auto">
            <a:xfrm>
              <a:off x="7844054" y="3960229"/>
              <a:ext cx="0" cy="5699"/>
            </a:xfrm>
            <a:custGeom>
              <a:avLst/>
              <a:gdLst>
                <a:gd name="T0" fmla="*/ 0 h 4"/>
                <a:gd name="T1" fmla="*/ 4 h 4"/>
                <a:gd name="T2" fmla="*/ 0 h 4"/>
              </a:gdLst>
              <a:ahLst/>
              <a:cxnLst>
                <a:cxn ang="0">
                  <a:pos x="0" y="T0"/>
                </a:cxn>
                <a:cxn ang="0">
                  <a:pos x="0" y="T1"/>
                </a:cxn>
                <a:cxn ang="0">
                  <a:pos x="0" y="T2"/>
                </a:cxn>
              </a:cxnLst>
              <a:rect l="0" t="0" r="r" b="b"/>
              <a:pathLst>
                <a:path h="4">
                  <a:moveTo>
                    <a:pt x="0" y="0"/>
                  </a:move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7" name="Freeform 88">
              <a:extLst>
                <a:ext uri="{FF2B5EF4-FFF2-40B4-BE49-F238E27FC236}">
                  <a16:creationId xmlns:a16="http://schemas.microsoft.com/office/drawing/2014/main" id="{43CB2327-44FB-416A-9722-F177AA2510E1}"/>
                </a:ext>
              </a:extLst>
            </p:cNvPr>
            <p:cNvSpPr>
              <a:spLocks/>
            </p:cNvSpPr>
            <p:nvPr/>
          </p:nvSpPr>
          <p:spPr bwMode="auto">
            <a:xfrm>
              <a:off x="7844054" y="3965928"/>
              <a:ext cx="0" cy="5699"/>
            </a:xfrm>
            <a:custGeom>
              <a:avLst/>
              <a:gdLst>
                <a:gd name="T0" fmla="*/ 4 h 4"/>
                <a:gd name="T1" fmla="*/ 4 h 4"/>
                <a:gd name="T2" fmla="*/ 0 h 4"/>
                <a:gd name="T3" fmla="*/ 0 h 4"/>
                <a:gd name="T4" fmla="*/ 0 h 4"/>
                <a:gd name="T5" fmla="*/ 0 h 4"/>
                <a:gd name="T6" fmla="*/ 4 h 4"/>
              </a:gdLst>
              <a:ahLst/>
              <a:cxnLst>
                <a:cxn ang="0">
                  <a:pos x="0" y="T0"/>
                </a:cxn>
                <a:cxn ang="0">
                  <a:pos x="0" y="T1"/>
                </a:cxn>
                <a:cxn ang="0">
                  <a:pos x="0" y="T2"/>
                </a:cxn>
                <a:cxn ang="0">
                  <a:pos x="0" y="T3"/>
                </a:cxn>
                <a:cxn ang="0">
                  <a:pos x="0" y="T4"/>
                </a:cxn>
                <a:cxn ang="0">
                  <a:pos x="0" y="T5"/>
                </a:cxn>
                <a:cxn ang="0">
                  <a:pos x="0" y="T6"/>
                </a:cxn>
              </a:cxnLst>
              <a:rect l="0" t="0" r="r" b="b"/>
              <a:pathLst>
                <a:path h="4">
                  <a:moveTo>
                    <a:pt x="0" y="4"/>
                  </a:moveTo>
                  <a:lnTo>
                    <a:pt x="0" y="4"/>
                  </a:lnTo>
                  <a:lnTo>
                    <a:pt x="0" y="0"/>
                  </a:lnTo>
                  <a:lnTo>
                    <a:pt x="0" y="0"/>
                  </a:lnTo>
                  <a:lnTo>
                    <a:pt x="0" y="0"/>
                  </a:lnTo>
                  <a:lnTo>
                    <a:pt x="0" y="0"/>
                  </a:lnTo>
                  <a:lnTo>
                    <a:pt x="0" y="4"/>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8" name="Freeform 89">
              <a:extLst>
                <a:ext uri="{FF2B5EF4-FFF2-40B4-BE49-F238E27FC236}">
                  <a16:creationId xmlns:a16="http://schemas.microsoft.com/office/drawing/2014/main" id="{0311264C-6522-4DFC-8C13-B520686FC006}"/>
                </a:ext>
              </a:extLst>
            </p:cNvPr>
            <p:cNvSpPr>
              <a:spLocks/>
            </p:cNvSpPr>
            <p:nvPr/>
          </p:nvSpPr>
          <p:spPr bwMode="auto">
            <a:xfrm>
              <a:off x="7868275" y="3990149"/>
              <a:ext cx="5699" cy="7124"/>
            </a:xfrm>
            <a:custGeom>
              <a:avLst/>
              <a:gdLst>
                <a:gd name="T0" fmla="*/ 4 w 4"/>
                <a:gd name="T1" fmla="*/ 0 h 5"/>
                <a:gd name="T2" fmla="*/ 4 w 4"/>
                <a:gd name="T3" fmla="*/ 0 h 5"/>
                <a:gd name="T4" fmla="*/ 0 w 4"/>
                <a:gd name="T5" fmla="*/ 5 h 5"/>
                <a:gd name="T6" fmla="*/ 4 w 4"/>
                <a:gd name="T7" fmla="*/ 5 h 5"/>
                <a:gd name="T8" fmla="*/ 4 w 4"/>
                <a:gd name="T9" fmla="*/ 5 h 5"/>
                <a:gd name="T10" fmla="*/ 4 w 4"/>
                <a:gd name="T11" fmla="*/ 0 h 5"/>
              </a:gdLst>
              <a:ahLst/>
              <a:cxnLst>
                <a:cxn ang="0">
                  <a:pos x="T0" y="T1"/>
                </a:cxn>
                <a:cxn ang="0">
                  <a:pos x="T2" y="T3"/>
                </a:cxn>
                <a:cxn ang="0">
                  <a:pos x="T4" y="T5"/>
                </a:cxn>
                <a:cxn ang="0">
                  <a:pos x="T6" y="T7"/>
                </a:cxn>
                <a:cxn ang="0">
                  <a:pos x="T8" y="T9"/>
                </a:cxn>
                <a:cxn ang="0">
                  <a:pos x="T10" y="T11"/>
                </a:cxn>
              </a:cxnLst>
              <a:rect l="0" t="0" r="r" b="b"/>
              <a:pathLst>
                <a:path w="4" h="5">
                  <a:moveTo>
                    <a:pt x="4" y="0"/>
                  </a:moveTo>
                  <a:lnTo>
                    <a:pt x="4" y="0"/>
                  </a:lnTo>
                  <a:lnTo>
                    <a:pt x="0" y="5"/>
                  </a:lnTo>
                  <a:lnTo>
                    <a:pt x="4" y="5"/>
                  </a:lnTo>
                  <a:lnTo>
                    <a:pt x="4" y="5"/>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9" name="Rectangle 90">
              <a:extLst>
                <a:ext uri="{FF2B5EF4-FFF2-40B4-BE49-F238E27FC236}">
                  <a16:creationId xmlns:a16="http://schemas.microsoft.com/office/drawing/2014/main" id="{5FEBB6CD-276F-4C21-BD60-09E4B8926377}"/>
                </a:ext>
              </a:extLst>
            </p:cNvPr>
            <p:cNvSpPr>
              <a:spLocks noChangeArrowheads="1"/>
            </p:cNvSpPr>
            <p:nvPr/>
          </p:nvSpPr>
          <p:spPr bwMode="auto">
            <a:xfrm>
              <a:off x="7868275" y="3997272"/>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0" name="Freeform 91">
              <a:extLst>
                <a:ext uri="{FF2B5EF4-FFF2-40B4-BE49-F238E27FC236}">
                  <a16:creationId xmlns:a16="http://schemas.microsoft.com/office/drawing/2014/main" id="{EEAFA325-AE0E-4567-839D-E8803E16988B}"/>
                </a:ext>
              </a:extLst>
            </p:cNvPr>
            <p:cNvSpPr>
              <a:spLocks/>
            </p:cNvSpPr>
            <p:nvPr/>
          </p:nvSpPr>
          <p:spPr bwMode="auto">
            <a:xfrm>
              <a:off x="7905317" y="4027192"/>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1" name="Freeform 92">
              <a:extLst>
                <a:ext uri="{FF2B5EF4-FFF2-40B4-BE49-F238E27FC236}">
                  <a16:creationId xmlns:a16="http://schemas.microsoft.com/office/drawing/2014/main" id="{0DB01687-CDC2-4520-B455-369A0DBDE711}"/>
                </a:ext>
              </a:extLst>
            </p:cNvPr>
            <p:cNvSpPr>
              <a:spLocks/>
            </p:cNvSpPr>
            <p:nvPr/>
          </p:nvSpPr>
          <p:spPr bwMode="auto">
            <a:xfrm>
              <a:off x="7923838" y="4162540"/>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2" name="Rectangle 93">
              <a:extLst>
                <a:ext uri="{FF2B5EF4-FFF2-40B4-BE49-F238E27FC236}">
                  <a16:creationId xmlns:a16="http://schemas.microsoft.com/office/drawing/2014/main" id="{DDE31864-6383-4B1E-9EB6-EB3FE94A6256}"/>
                </a:ext>
              </a:extLst>
            </p:cNvPr>
            <p:cNvSpPr>
              <a:spLocks noChangeArrowheads="1"/>
            </p:cNvSpPr>
            <p:nvPr/>
          </p:nvSpPr>
          <p:spPr bwMode="auto">
            <a:xfrm>
              <a:off x="7825533" y="4310712"/>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3" name="Rectangle 94">
              <a:extLst>
                <a:ext uri="{FF2B5EF4-FFF2-40B4-BE49-F238E27FC236}">
                  <a16:creationId xmlns:a16="http://schemas.microsoft.com/office/drawing/2014/main" id="{9333D0C4-CDCC-445B-82A3-0CF5BB8663D5}"/>
                </a:ext>
              </a:extLst>
            </p:cNvPr>
            <p:cNvSpPr>
              <a:spLocks noChangeArrowheads="1"/>
            </p:cNvSpPr>
            <p:nvPr/>
          </p:nvSpPr>
          <p:spPr bwMode="auto">
            <a:xfrm>
              <a:off x="7831232" y="4316411"/>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4" name="Rectangle 95">
              <a:extLst>
                <a:ext uri="{FF2B5EF4-FFF2-40B4-BE49-F238E27FC236}">
                  <a16:creationId xmlns:a16="http://schemas.microsoft.com/office/drawing/2014/main" id="{0C74F134-CA68-4E81-A950-4F3255227305}"/>
                </a:ext>
              </a:extLst>
            </p:cNvPr>
            <p:cNvSpPr>
              <a:spLocks noChangeArrowheads="1"/>
            </p:cNvSpPr>
            <p:nvPr/>
          </p:nvSpPr>
          <p:spPr bwMode="auto">
            <a:xfrm>
              <a:off x="7849753" y="4347755"/>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5" name="Rectangle 96">
              <a:extLst>
                <a:ext uri="{FF2B5EF4-FFF2-40B4-BE49-F238E27FC236}">
                  <a16:creationId xmlns:a16="http://schemas.microsoft.com/office/drawing/2014/main" id="{7014DE6A-4DF4-4838-AC1A-7AA9F5E1C375}"/>
                </a:ext>
              </a:extLst>
            </p:cNvPr>
            <p:cNvSpPr>
              <a:spLocks noChangeArrowheads="1"/>
            </p:cNvSpPr>
            <p:nvPr/>
          </p:nvSpPr>
          <p:spPr bwMode="auto">
            <a:xfrm>
              <a:off x="7849753" y="4347755"/>
              <a:ext cx="1425" cy="569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6" name="Rectangle 97">
              <a:extLst>
                <a:ext uri="{FF2B5EF4-FFF2-40B4-BE49-F238E27FC236}">
                  <a16:creationId xmlns:a16="http://schemas.microsoft.com/office/drawing/2014/main" id="{BD5B10D5-987D-49A7-BF88-F2B202AE5AAF}"/>
                </a:ext>
              </a:extLst>
            </p:cNvPr>
            <p:cNvSpPr>
              <a:spLocks noChangeArrowheads="1"/>
            </p:cNvSpPr>
            <p:nvPr/>
          </p:nvSpPr>
          <p:spPr bwMode="auto">
            <a:xfrm>
              <a:off x="7855452" y="4360578"/>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7" name="Rectangle 98">
              <a:extLst>
                <a:ext uri="{FF2B5EF4-FFF2-40B4-BE49-F238E27FC236}">
                  <a16:creationId xmlns:a16="http://schemas.microsoft.com/office/drawing/2014/main" id="{89CA7B40-4773-4FC0-B9D4-C92A5FBA7455}"/>
                </a:ext>
              </a:extLst>
            </p:cNvPr>
            <p:cNvSpPr>
              <a:spLocks noChangeArrowheads="1"/>
            </p:cNvSpPr>
            <p:nvPr/>
          </p:nvSpPr>
          <p:spPr bwMode="auto">
            <a:xfrm>
              <a:off x="7873973" y="4427540"/>
              <a:ext cx="1425" cy="142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8" name="Freeform 99">
              <a:extLst>
                <a:ext uri="{FF2B5EF4-FFF2-40B4-BE49-F238E27FC236}">
                  <a16:creationId xmlns:a16="http://schemas.microsoft.com/office/drawing/2014/main" id="{1F09BB96-CE44-4CFC-8500-A176C0FCE295}"/>
                </a:ext>
              </a:extLst>
            </p:cNvPr>
            <p:cNvSpPr>
              <a:spLocks/>
            </p:cNvSpPr>
            <p:nvPr/>
          </p:nvSpPr>
          <p:spPr bwMode="auto">
            <a:xfrm>
              <a:off x="7873973" y="4446062"/>
              <a:ext cx="0" cy="7124"/>
            </a:xfrm>
            <a:custGeom>
              <a:avLst/>
              <a:gdLst>
                <a:gd name="T0" fmla="*/ 5 h 5"/>
                <a:gd name="T1" fmla="*/ 0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5"/>
                  </a:moveTo>
                  <a:lnTo>
                    <a:pt x="0" y="0"/>
                  </a:lnTo>
                  <a:lnTo>
                    <a:pt x="0" y="5"/>
                  </a:lnTo>
                  <a:lnTo>
                    <a:pt x="0" y="5"/>
                  </a:lnTo>
                  <a:lnTo>
                    <a:pt x="0" y="5"/>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9" name="Freeform 100">
              <a:extLst>
                <a:ext uri="{FF2B5EF4-FFF2-40B4-BE49-F238E27FC236}">
                  <a16:creationId xmlns:a16="http://schemas.microsoft.com/office/drawing/2014/main" id="{987BC155-2887-438D-B211-7D0B2EF7C21D}"/>
                </a:ext>
              </a:extLst>
            </p:cNvPr>
            <p:cNvSpPr>
              <a:spLocks/>
            </p:cNvSpPr>
            <p:nvPr/>
          </p:nvSpPr>
          <p:spPr bwMode="auto">
            <a:xfrm>
              <a:off x="7862576" y="4464583"/>
              <a:ext cx="5699" cy="0"/>
            </a:xfrm>
            <a:custGeom>
              <a:avLst/>
              <a:gdLst>
                <a:gd name="T0" fmla="*/ 4 w 4"/>
                <a:gd name="T1" fmla="*/ 4 w 4"/>
                <a:gd name="T2" fmla="*/ 4 w 4"/>
                <a:gd name="T3" fmla="*/ 0 w 4"/>
                <a:gd name="T4" fmla="*/ 4 w 4"/>
              </a:gdLst>
              <a:ahLst/>
              <a:cxnLst>
                <a:cxn ang="0">
                  <a:pos x="T0" y="0"/>
                </a:cxn>
                <a:cxn ang="0">
                  <a:pos x="T1" y="0"/>
                </a:cxn>
                <a:cxn ang="0">
                  <a:pos x="T2" y="0"/>
                </a:cxn>
                <a:cxn ang="0">
                  <a:pos x="T3" y="0"/>
                </a:cxn>
                <a:cxn ang="0">
                  <a:pos x="T4" y="0"/>
                </a:cxn>
              </a:cxnLst>
              <a:rect l="0" t="0" r="r" b="b"/>
              <a:pathLst>
                <a:path w="4">
                  <a:moveTo>
                    <a:pt x="4" y="0"/>
                  </a:moveTo>
                  <a:lnTo>
                    <a:pt x="4" y="0"/>
                  </a:lnTo>
                  <a:lnTo>
                    <a:pt x="4" y="0"/>
                  </a:lnTo>
                  <a:lnTo>
                    <a:pt x="0" y="0"/>
                  </a:lnTo>
                  <a:lnTo>
                    <a:pt x="4"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0" name="Freeform 101">
              <a:extLst>
                <a:ext uri="{FF2B5EF4-FFF2-40B4-BE49-F238E27FC236}">
                  <a16:creationId xmlns:a16="http://schemas.microsoft.com/office/drawing/2014/main" id="{8A7FEA7D-AEC6-4FBA-B821-9E6B722840D9}"/>
                </a:ext>
              </a:extLst>
            </p:cNvPr>
            <p:cNvSpPr>
              <a:spLocks/>
            </p:cNvSpPr>
            <p:nvPr/>
          </p:nvSpPr>
          <p:spPr bwMode="auto">
            <a:xfrm>
              <a:off x="7836931" y="4490228"/>
              <a:ext cx="0" cy="5699"/>
            </a:xfrm>
            <a:custGeom>
              <a:avLst/>
              <a:gdLst>
                <a:gd name="T0" fmla="*/ 0 h 4"/>
                <a:gd name="T1" fmla="*/ 4 h 4"/>
                <a:gd name="T2" fmla="*/ 4 h 4"/>
                <a:gd name="T3" fmla="*/ 4 h 4"/>
                <a:gd name="T4" fmla="*/ 0 h 4"/>
              </a:gdLst>
              <a:ahLst/>
              <a:cxnLst>
                <a:cxn ang="0">
                  <a:pos x="0" y="T0"/>
                </a:cxn>
                <a:cxn ang="0">
                  <a:pos x="0" y="T1"/>
                </a:cxn>
                <a:cxn ang="0">
                  <a:pos x="0" y="T2"/>
                </a:cxn>
                <a:cxn ang="0">
                  <a:pos x="0" y="T3"/>
                </a:cxn>
                <a:cxn ang="0">
                  <a:pos x="0" y="T4"/>
                </a:cxn>
              </a:cxnLst>
              <a:rect l="0" t="0" r="r" b="b"/>
              <a:pathLst>
                <a:path h="4">
                  <a:moveTo>
                    <a:pt x="0" y="0"/>
                  </a:moveTo>
                  <a:lnTo>
                    <a:pt x="0" y="4"/>
                  </a:lnTo>
                  <a:lnTo>
                    <a:pt x="0" y="4"/>
                  </a:lnTo>
                  <a:lnTo>
                    <a:pt x="0" y="4"/>
                  </a:lnTo>
                  <a:lnTo>
                    <a:pt x="0" y="0"/>
                  </a:lnTo>
                  <a:close/>
                </a:path>
              </a:pathLst>
            </a:custGeom>
            <a:solidFill>
              <a:srgbClr val="9C9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1" name="Freeform 102">
              <a:extLst>
                <a:ext uri="{FF2B5EF4-FFF2-40B4-BE49-F238E27FC236}">
                  <a16:creationId xmlns:a16="http://schemas.microsoft.com/office/drawing/2014/main" id="{1B3359A4-9B3B-4330-8A26-E307CF10CB79}"/>
                </a:ext>
              </a:extLst>
            </p:cNvPr>
            <p:cNvSpPr>
              <a:spLocks/>
            </p:cNvSpPr>
            <p:nvPr/>
          </p:nvSpPr>
          <p:spPr bwMode="auto">
            <a:xfrm>
              <a:off x="4254884" y="1543891"/>
              <a:ext cx="3846766" cy="4571951"/>
            </a:xfrm>
            <a:custGeom>
              <a:avLst/>
              <a:gdLst>
                <a:gd name="T0" fmla="*/ 274 w 624"/>
                <a:gd name="T1" fmla="*/ 1 h 742"/>
                <a:gd name="T2" fmla="*/ 379 w 624"/>
                <a:gd name="T3" fmla="*/ 11 h 742"/>
                <a:gd name="T4" fmla="*/ 450 w 624"/>
                <a:gd name="T5" fmla="*/ 46 h 742"/>
                <a:gd name="T6" fmla="*/ 500 w 624"/>
                <a:gd name="T7" fmla="*/ 100 h 742"/>
                <a:gd name="T8" fmla="*/ 514 w 624"/>
                <a:gd name="T9" fmla="*/ 135 h 742"/>
                <a:gd name="T10" fmla="*/ 522 w 624"/>
                <a:gd name="T11" fmla="*/ 205 h 742"/>
                <a:gd name="T12" fmla="*/ 543 w 624"/>
                <a:gd name="T13" fmla="*/ 250 h 742"/>
                <a:gd name="T14" fmla="*/ 564 w 624"/>
                <a:gd name="T15" fmla="*/ 264 h 742"/>
                <a:gd name="T16" fmla="*/ 606 w 624"/>
                <a:gd name="T17" fmla="*/ 294 h 742"/>
                <a:gd name="T18" fmla="*/ 624 w 624"/>
                <a:gd name="T19" fmla="*/ 316 h 742"/>
                <a:gd name="T20" fmla="*/ 613 w 624"/>
                <a:gd name="T21" fmla="*/ 348 h 742"/>
                <a:gd name="T22" fmla="*/ 605 w 624"/>
                <a:gd name="T23" fmla="*/ 353 h 742"/>
                <a:gd name="T24" fmla="*/ 594 w 624"/>
                <a:gd name="T25" fmla="*/ 359 h 742"/>
                <a:gd name="T26" fmla="*/ 575 w 624"/>
                <a:gd name="T27" fmla="*/ 376 h 742"/>
                <a:gd name="T28" fmla="*/ 582 w 624"/>
                <a:gd name="T29" fmla="*/ 393 h 742"/>
                <a:gd name="T30" fmla="*/ 588 w 624"/>
                <a:gd name="T31" fmla="*/ 403 h 742"/>
                <a:gd name="T32" fmla="*/ 592 w 624"/>
                <a:gd name="T33" fmla="*/ 423 h 742"/>
                <a:gd name="T34" fmla="*/ 576 w 624"/>
                <a:gd name="T35" fmla="*/ 436 h 742"/>
                <a:gd name="T36" fmla="*/ 569 w 624"/>
                <a:gd name="T37" fmla="*/ 439 h 742"/>
                <a:gd name="T38" fmla="*/ 571 w 624"/>
                <a:gd name="T39" fmla="*/ 444 h 742"/>
                <a:gd name="T40" fmla="*/ 576 w 624"/>
                <a:gd name="T41" fmla="*/ 450 h 742"/>
                <a:gd name="T42" fmla="*/ 581 w 624"/>
                <a:gd name="T43" fmla="*/ 475 h 742"/>
                <a:gd name="T44" fmla="*/ 570 w 624"/>
                <a:gd name="T45" fmla="*/ 486 h 742"/>
                <a:gd name="T46" fmla="*/ 570 w 624"/>
                <a:gd name="T47" fmla="*/ 507 h 742"/>
                <a:gd name="T48" fmla="*/ 573 w 624"/>
                <a:gd name="T49" fmla="*/ 515 h 742"/>
                <a:gd name="T50" fmla="*/ 584 w 624"/>
                <a:gd name="T51" fmla="*/ 543 h 742"/>
                <a:gd name="T52" fmla="*/ 562 w 624"/>
                <a:gd name="T53" fmla="*/ 585 h 742"/>
                <a:gd name="T54" fmla="*/ 521 w 624"/>
                <a:gd name="T55" fmla="*/ 599 h 742"/>
                <a:gd name="T56" fmla="*/ 481 w 624"/>
                <a:gd name="T57" fmla="*/ 603 h 742"/>
                <a:gd name="T58" fmla="*/ 424 w 624"/>
                <a:gd name="T59" fmla="*/ 631 h 742"/>
                <a:gd name="T60" fmla="*/ 422 w 624"/>
                <a:gd name="T61" fmla="*/ 650 h 742"/>
                <a:gd name="T62" fmla="*/ 426 w 624"/>
                <a:gd name="T63" fmla="*/ 693 h 742"/>
                <a:gd name="T64" fmla="*/ 444 w 624"/>
                <a:gd name="T65" fmla="*/ 742 h 742"/>
                <a:gd name="T66" fmla="*/ 298 w 624"/>
                <a:gd name="T67" fmla="*/ 739 h 742"/>
                <a:gd name="T68" fmla="*/ 99 w 624"/>
                <a:gd name="T69" fmla="*/ 733 h 742"/>
                <a:gd name="T70" fmla="*/ 83 w 624"/>
                <a:gd name="T71" fmla="*/ 733 h 742"/>
                <a:gd name="T72" fmla="*/ 119 w 624"/>
                <a:gd name="T73" fmla="*/ 676 h 742"/>
                <a:gd name="T74" fmla="*/ 132 w 624"/>
                <a:gd name="T75" fmla="*/ 637 h 742"/>
                <a:gd name="T76" fmla="*/ 126 w 624"/>
                <a:gd name="T77" fmla="*/ 562 h 742"/>
                <a:gd name="T78" fmla="*/ 81 w 624"/>
                <a:gd name="T79" fmla="*/ 477 h 742"/>
                <a:gd name="T80" fmla="*/ 68 w 624"/>
                <a:gd name="T81" fmla="*/ 461 h 742"/>
                <a:gd name="T82" fmla="*/ 44 w 624"/>
                <a:gd name="T83" fmla="*/ 428 h 742"/>
                <a:gd name="T84" fmla="*/ 45 w 624"/>
                <a:gd name="T85" fmla="*/ 429 h 742"/>
                <a:gd name="T86" fmla="*/ 2 w 624"/>
                <a:gd name="T87" fmla="*/ 310 h 742"/>
                <a:gd name="T88" fmla="*/ 1 w 624"/>
                <a:gd name="T89" fmla="*/ 260 h 742"/>
                <a:gd name="T90" fmla="*/ 4 w 624"/>
                <a:gd name="T91" fmla="*/ 236 h 742"/>
                <a:gd name="T92" fmla="*/ 12 w 624"/>
                <a:gd name="T93" fmla="*/ 204 h 742"/>
                <a:gd name="T94" fmla="*/ 17 w 624"/>
                <a:gd name="T95" fmla="*/ 186 h 742"/>
                <a:gd name="T96" fmla="*/ 24 w 624"/>
                <a:gd name="T97" fmla="*/ 170 h 742"/>
                <a:gd name="T98" fmla="*/ 23 w 624"/>
                <a:gd name="T99" fmla="*/ 171 h 742"/>
                <a:gd name="T100" fmla="*/ 77 w 624"/>
                <a:gd name="T101" fmla="*/ 85 h 742"/>
                <a:gd name="T102" fmla="*/ 76 w 624"/>
                <a:gd name="T103" fmla="*/ 86 h 742"/>
                <a:gd name="T104" fmla="*/ 92 w 624"/>
                <a:gd name="T105" fmla="*/ 71 h 742"/>
                <a:gd name="T106" fmla="*/ 114 w 624"/>
                <a:gd name="T107" fmla="*/ 53 h 742"/>
                <a:gd name="T108" fmla="*/ 163 w 624"/>
                <a:gd name="T109" fmla="*/ 27 h 742"/>
                <a:gd name="T110" fmla="*/ 274 w 624"/>
                <a:gd name="T111" fmla="*/ 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4" h="742">
                  <a:moveTo>
                    <a:pt x="274" y="1"/>
                  </a:moveTo>
                  <a:cubicBezTo>
                    <a:pt x="309" y="0"/>
                    <a:pt x="345" y="2"/>
                    <a:pt x="379" y="11"/>
                  </a:cubicBezTo>
                  <a:cubicBezTo>
                    <a:pt x="404" y="19"/>
                    <a:pt x="428" y="31"/>
                    <a:pt x="450" y="46"/>
                  </a:cubicBezTo>
                  <a:cubicBezTo>
                    <a:pt x="470" y="59"/>
                    <a:pt x="488" y="79"/>
                    <a:pt x="500" y="100"/>
                  </a:cubicBezTo>
                  <a:cubicBezTo>
                    <a:pt x="506" y="111"/>
                    <a:pt x="512" y="122"/>
                    <a:pt x="514" y="135"/>
                  </a:cubicBezTo>
                  <a:cubicBezTo>
                    <a:pt x="518" y="158"/>
                    <a:pt x="518" y="182"/>
                    <a:pt x="522" y="205"/>
                  </a:cubicBezTo>
                  <a:cubicBezTo>
                    <a:pt x="525" y="223"/>
                    <a:pt x="530" y="237"/>
                    <a:pt x="543" y="250"/>
                  </a:cubicBezTo>
                  <a:cubicBezTo>
                    <a:pt x="548" y="256"/>
                    <a:pt x="557" y="260"/>
                    <a:pt x="564" y="264"/>
                  </a:cubicBezTo>
                  <a:cubicBezTo>
                    <a:pt x="578" y="274"/>
                    <a:pt x="593" y="283"/>
                    <a:pt x="606" y="294"/>
                  </a:cubicBezTo>
                  <a:cubicBezTo>
                    <a:pt x="613" y="299"/>
                    <a:pt x="623" y="308"/>
                    <a:pt x="624" y="316"/>
                  </a:cubicBezTo>
                  <a:cubicBezTo>
                    <a:pt x="624" y="316"/>
                    <a:pt x="624" y="339"/>
                    <a:pt x="613" y="348"/>
                  </a:cubicBezTo>
                  <a:cubicBezTo>
                    <a:pt x="610" y="350"/>
                    <a:pt x="607" y="351"/>
                    <a:pt x="605" y="353"/>
                  </a:cubicBezTo>
                  <a:cubicBezTo>
                    <a:pt x="601" y="355"/>
                    <a:pt x="597" y="357"/>
                    <a:pt x="594" y="359"/>
                  </a:cubicBezTo>
                  <a:cubicBezTo>
                    <a:pt x="588" y="363"/>
                    <a:pt x="577" y="368"/>
                    <a:pt x="575" y="376"/>
                  </a:cubicBezTo>
                  <a:cubicBezTo>
                    <a:pt x="573" y="383"/>
                    <a:pt x="579" y="388"/>
                    <a:pt x="582" y="393"/>
                  </a:cubicBezTo>
                  <a:cubicBezTo>
                    <a:pt x="584" y="396"/>
                    <a:pt x="586" y="399"/>
                    <a:pt x="588" y="403"/>
                  </a:cubicBezTo>
                  <a:cubicBezTo>
                    <a:pt x="591" y="409"/>
                    <a:pt x="593" y="417"/>
                    <a:pt x="592" y="423"/>
                  </a:cubicBezTo>
                  <a:cubicBezTo>
                    <a:pt x="590" y="429"/>
                    <a:pt x="582" y="433"/>
                    <a:pt x="576" y="436"/>
                  </a:cubicBezTo>
                  <a:cubicBezTo>
                    <a:pt x="574" y="437"/>
                    <a:pt x="571" y="437"/>
                    <a:pt x="569" y="439"/>
                  </a:cubicBezTo>
                  <a:cubicBezTo>
                    <a:pt x="567" y="441"/>
                    <a:pt x="569" y="442"/>
                    <a:pt x="571" y="444"/>
                  </a:cubicBezTo>
                  <a:cubicBezTo>
                    <a:pt x="572" y="446"/>
                    <a:pt x="574" y="448"/>
                    <a:pt x="576" y="450"/>
                  </a:cubicBezTo>
                  <a:cubicBezTo>
                    <a:pt x="580" y="456"/>
                    <a:pt x="587" y="468"/>
                    <a:pt x="581" y="475"/>
                  </a:cubicBezTo>
                  <a:cubicBezTo>
                    <a:pt x="581" y="475"/>
                    <a:pt x="572" y="483"/>
                    <a:pt x="570" y="486"/>
                  </a:cubicBezTo>
                  <a:cubicBezTo>
                    <a:pt x="565" y="492"/>
                    <a:pt x="567" y="500"/>
                    <a:pt x="570" y="507"/>
                  </a:cubicBezTo>
                  <a:cubicBezTo>
                    <a:pt x="571" y="510"/>
                    <a:pt x="572" y="512"/>
                    <a:pt x="573" y="515"/>
                  </a:cubicBezTo>
                  <a:cubicBezTo>
                    <a:pt x="578" y="524"/>
                    <a:pt x="582" y="533"/>
                    <a:pt x="584" y="543"/>
                  </a:cubicBezTo>
                  <a:cubicBezTo>
                    <a:pt x="588" y="562"/>
                    <a:pt x="576" y="574"/>
                    <a:pt x="562" y="585"/>
                  </a:cubicBezTo>
                  <a:cubicBezTo>
                    <a:pt x="552" y="593"/>
                    <a:pt x="533" y="597"/>
                    <a:pt x="521" y="599"/>
                  </a:cubicBezTo>
                  <a:cubicBezTo>
                    <a:pt x="507" y="601"/>
                    <a:pt x="494" y="602"/>
                    <a:pt x="481" y="603"/>
                  </a:cubicBezTo>
                  <a:cubicBezTo>
                    <a:pt x="459" y="605"/>
                    <a:pt x="432" y="606"/>
                    <a:pt x="424" y="631"/>
                  </a:cubicBezTo>
                  <a:cubicBezTo>
                    <a:pt x="423" y="637"/>
                    <a:pt x="423" y="643"/>
                    <a:pt x="422" y="650"/>
                  </a:cubicBezTo>
                  <a:cubicBezTo>
                    <a:pt x="421" y="664"/>
                    <a:pt x="422" y="679"/>
                    <a:pt x="426" y="693"/>
                  </a:cubicBezTo>
                  <a:cubicBezTo>
                    <a:pt x="431" y="710"/>
                    <a:pt x="437" y="726"/>
                    <a:pt x="444" y="742"/>
                  </a:cubicBezTo>
                  <a:cubicBezTo>
                    <a:pt x="395" y="741"/>
                    <a:pt x="347" y="740"/>
                    <a:pt x="298" y="739"/>
                  </a:cubicBezTo>
                  <a:cubicBezTo>
                    <a:pt x="232" y="737"/>
                    <a:pt x="166" y="735"/>
                    <a:pt x="99" y="733"/>
                  </a:cubicBezTo>
                  <a:cubicBezTo>
                    <a:pt x="94" y="733"/>
                    <a:pt x="88" y="733"/>
                    <a:pt x="83" y="733"/>
                  </a:cubicBezTo>
                  <a:cubicBezTo>
                    <a:pt x="96" y="715"/>
                    <a:pt x="110" y="697"/>
                    <a:pt x="119" y="676"/>
                  </a:cubicBezTo>
                  <a:cubicBezTo>
                    <a:pt x="125" y="663"/>
                    <a:pt x="129" y="650"/>
                    <a:pt x="132" y="637"/>
                  </a:cubicBezTo>
                  <a:cubicBezTo>
                    <a:pt x="136" y="612"/>
                    <a:pt x="133" y="586"/>
                    <a:pt x="126" y="562"/>
                  </a:cubicBezTo>
                  <a:cubicBezTo>
                    <a:pt x="118" y="531"/>
                    <a:pt x="100" y="502"/>
                    <a:pt x="81" y="477"/>
                  </a:cubicBezTo>
                  <a:cubicBezTo>
                    <a:pt x="76" y="471"/>
                    <a:pt x="72" y="467"/>
                    <a:pt x="68" y="461"/>
                  </a:cubicBezTo>
                  <a:cubicBezTo>
                    <a:pt x="59" y="450"/>
                    <a:pt x="51" y="439"/>
                    <a:pt x="44" y="428"/>
                  </a:cubicBezTo>
                  <a:cubicBezTo>
                    <a:pt x="45" y="428"/>
                    <a:pt x="45" y="429"/>
                    <a:pt x="45" y="429"/>
                  </a:cubicBezTo>
                  <a:cubicBezTo>
                    <a:pt x="23" y="393"/>
                    <a:pt x="8" y="353"/>
                    <a:pt x="2" y="310"/>
                  </a:cubicBezTo>
                  <a:cubicBezTo>
                    <a:pt x="0" y="293"/>
                    <a:pt x="0" y="277"/>
                    <a:pt x="1" y="260"/>
                  </a:cubicBezTo>
                  <a:cubicBezTo>
                    <a:pt x="1" y="252"/>
                    <a:pt x="3" y="244"/>
                    <a:pt x="4" y="236"/>
                  </a:cubicBezTo>
                  <a:cubicBezTo>
                    <a:pt x="5" y="225"/>
                    <a:pt x="8" y="214"/>
                    <a:pt x="12" y="204"/>
                  </a:cubicBezTo>
                  <a:cubicBezTo>
                    <a:pt x="13" y="198"/>
                    <a:pt x="15" y="192"/>
                    <a:pt x="17" y="186"/>
                  </a:cubicBezTo>
                  <a:cubicBezTo>
                    <a:pt x="19" y="181"/>
                    <a:pt x="21" y="174"/>
                    <a:pt x="24" y="170"/>
                  </a:cubicBezTo>
                  <a:cubicBezTo>
                    <a:pt x="23" y="171"/>
                    <a:pt x="23" y="171"/>
                    <a:pt x="23" y="171"/>
                  </a:cubicBezTo>
                  <a:cubicBezTo>
                    <a:pt x="38" y="139"/>
                    <a:pt x="53" y="110"/>
                    <a:pt x="77" y="85"/>
                  </a:cubicBezTo>
                  <a:cubicBezTo>
                    <a:pt x="77" y="85"/>
                    <a:pt x="77" y="86"/>
                    <a:pt x="76" y="86"/>
                  </a:cubicBezTo>
                  <a:cubicBezTo>
                    <a:pt x="80" y="80"/>
                    <a:pt x="87" y="75"/>
                    <a:pt x="92" y="71"/>
                  </a:cubicBezTo>
                  <a:cubicBezTo>
                    <a:pt x="99" y="65"/>
                    <a:pt x="106" y="59"/>
                    <a:pt x="114" y="53"/>
                  </a:cubicBezTo>
                  <a:cubicBezTo>
                    <a:pt x="129" y="43"/>
                    <a:pt x="146" y="34"/>
                    <a:pt x="163" y="27"/>
                  </a:cubicBezTo>
                  <a:cubicBezTo>
                    <a:pt x="198" y="12"/>
                    <a:pt x="236" y="4"/>
                    <a:pt x="274" y="1"/>
                  </a:cubicBezTo>
                </a:path>
              </a:pathLst>
            </a:custGeom>
            <a:solidFill>
              <a:srgbClr val="FFC30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82" name="文本框 627">
            <a:extLst>
              <a:ext uri="{FF2B5EF4-FFF2-40B4-BE49-F238E27FC236}">
                <a16:creationId xmlns:a16="http://schemas.microsoft.com/office/drawing/2014/main" id="{C4595AFB-C234-46D5-A384-3939144220AC}"/>
              </a:ext>
            </a:extLst>
          </p:cNvPr>
          <p:cNvSpPr txBox="1"/>
          <p:nvPr/>
        </p:nvSpPr>
        <p:spPr>
          <a:xfrm flipH="1">
            <a:off x="4107932" y="3390014"/>
            <a:ext cx="449162"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zh-CN" sz="5400" dirty="0">
                <a:solidFill>
                  <a:prstClr val="white"/>
                </a:solidFill>
                <a:latin typeface="Impact" panose="020B0806030902050204" pitchFamily="34" charset="0"/>
                <a:ea typeface="宋体" panose="02010600030101010101" pitchFamily="2" charset="-122"/>
              </a:rPr>
              <a:t>1</a:t>
            </a:r>
            <a:endParaRPr kumimoji="0" lang="zh-CN" altLang="en-US" sz="5400" b="0" i="0" u="none" strike="noStrike" kern="1200" cap="none" spc="0" normalizeH="0" baseline="0" noProof="0" dirty="0">
              <a:ln>
                <a:noFill/>
              </a:ln>
              <a:solidFill>
                <a:prstClr val="white"/>
              </a:solidFill>
              <a:effectLst/>
              <a:uLnTx/>
              <a:uFillTx/>
              <a:latin typeface="Impact" panose="020B0806030902050204" pitchFamily="34" charset="0"/>
              <a:ea typeface="宋体" panose="02010600030101010101" pitchFamily="2" charset="-122"/>
              <a:cs typeface="+mn-cs"/>
            </a:endParaRPr>
          </a:p>
        </p:txBody>
      </p:sp>
      <p:sp>
        <p:nvSpPr>
          <p:cNvPr id="183" name="文本框 506">
            <a:extLst>
              <a:ext uri="{FF2B5EF4-FFF2-40B4-BE49-F238E27FC236}">
                <a16:creationId xmlns:a16="http://schemas.microsoft.com/office/drawing/2014/main" id="{44EB6B63-C87A-4F07-A1E5-395E1199AF92}"/>
              </a:ext>
            </a:extLst>
          </p:cNvPr>
          <p:cNvSpPr txBox="1"/>
          <p:nvPr/>
        </p:nvSpPr>
        <p:spPr>
          <a:xfrm flipH="1">
            <a:off x="7592581" y="3378356"/>
            <a:ext cx="532518"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dirty="0">
                <a:ln>
                  <a:noFill/>
                </a:ln>
                <a:solidFill>
                  <a:prstClr val="white"/>
                </a:solidFill>
                <a:effectLst/>
                <a:uLnTx/>
                <a:uFillTx/>
                <a:latin typeface="Impact" panose="020B0806030902050204" pitchFamily="34" charset="0"/>
                <a:ea typeface="宋体" panose="02010600030101010101" pitchFamily="2" charset="-122"/>
                <a:cs typeface="+mn-cs"/>
              </a:rPr>
              <a:t>2</a:t>
            </a:r>
            <a:endParaRPr kumimoji="0" lang="zh-CN" altLang="en-US" sz="5400" b="0" i="0" u="none" strike="noStrike" kern="1200" cap="none" spc="0" normalizeH="0" baseline="0" noProof="0" dirty="0">
              <a:ln>
                <a:noFill/>
              </a:ln>
              <a:solidFill>
                <a:prstClr val="white"/>
              </a:solidFill>
              <a:effectLst/>
              <a:uLnTx/>
              <a:uFillTx/>
              <a:latin typeface="Impact" panose="020B0806030902050204" pitchFamily="34" charset="0"/>
              <a:ea typeface="宋体" panose="02010600030101010101" pitchFamily="2" charset="-122"/>
              <a:cs typeface="+mn-cs"/>
            </a:endParaRPr>
          </a:p>
        </p:txBody>
      </p:sp>
      <p:grpSp>
        <p:nvGrpSpPr>
          <p:cNvPr id="184" name="组合 95">
            <a:extLst>
              <a:ext uri="{FF2B5EF4-FFF2-40B4-BE49-F238E27FC236}">
                <a16:creationId xmlns:a16="http://schemas.microsoft.com/office/drawing/2014/main" id="{34DC8249-DDE1-4193-9CDF-997E723ABE22}"/>
              </a:ext>
            </a:extLst>
          </p:cNvPr>
          <p:cNvGrpSpPr/>
          <p:nvPr/>
        </p:nvGrpSpPr>
        <p:grpSpPr>
          <a:xfrm>
            <a:off x="240633" y="1155402"/>
            <a:ext cx="3888866" cy="3746448"/>
            <a:chOff x="1147304" y="1194144"/>
            <a:chExt cx="3356299" cy="1610483"/>
          </a:xfrm>
        </p:grpSpPr>
        <p:sp>
          <p:nvSpPr>
            <p:cNvPr id="185" name="文本框 2">
              <a:extLst>
                <a:ext uri="{FF2B5EF4-FFF2-40B4-BE49-F238E27FC236}">
                  <a16:creationId xmlns:a16="http://schemas.microsoft.com/office/drawing/2014/main" id="{72EB8938-C41A-471B-A1EE-90DAEF0E9153}"/>
                </a:ext>
              </a:extLst>
            </p:cNvPr>
            <p:cNvSpPr txBox="1"/>
            <p:nvPr/>
          </p:nvSpPr>
          <p:spPr>
            <a:xfrm>
              <a:off x="1147304" y="1194144"/>
              <a:ext cx="3356299" cy="1077218"/>
            </a:xfrm>
            <a:prstGeom prst="rect">
              <a:avLst/>
            </a:prstGeom>
            <a:noFill/>
          </p:spPr>
          <p:txBody>
            <a:bodyPr wrap="square" rtlCol="0">
              <a:spAutoFit/>
            </a:bodyPr>
            <a:lstStyle/>
            <a:p>
              <a:pPr>
                <a:defRPr/>
              </a:pPr>
              <a:r>
                <a:rPr lang="ru-RU" altLang="zh-CN" sz="3200" b="1" dirty="0">
                  <a:solidFill>
                    <a:srgbClr val="C00000"/>
                  </a:solidFill>
                </a:rPr>
                <a:t>Преподаватель</a:t>
              </a:r>
              <a:endParaRPr lang="en-US" altLang="zh-CN" sz="3200" b="1"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200" b="1" i="0" u="none" strike="noStrike" kern="1200" cap="none" spc="300" normalizeH="0" baseline="0" noProof="0" dirty="0">
                <a:ln>
                  <a:noFill/>
                </a:ln>
                <a:solidFill>
                  <a:prstClr val="black">
                    <a:lumMod val="65000"/>
                    <a:lumOff val="35000"/>
                  </a:prstClr>
                </a:solidFill>
                <a:effectLst/>
                <a:uLnTx/>
                <a:uFillTx/>
                <a:ea typeface="微软雅黑" panose="020B0503020204020204" pitchFamily="34" charset="-122"/>
                <a:cs typeface="+mn-cs"/>
              </a:endParaRPr>
            </a:p>
          </p:txBody>
        </p:sp>
        <p:sp>
          <p:nvSpPr>
            <p:cNvPr id="186" name="文本框 3">
              <a:extLst>
                <a:ext uri="{FF2B5EF4-FFF2-40B4-BE49-F238E27FC236}">
                  <a16:creationId xmlns:a16="http://schemas.microsoft.com/office/drawing/2014/main" id="{F23A0A1B-CF34-48D6-9B13-D7EC53F6682E}"/>
                </a:ext>
              </a:extLst>
            </p:cNvPr>
            <p:cNvSpPr txBox="1"/>
            <p:nvPr/>
          </p:nvSpPr>
          <p:spPr>
            <a:xfrm>
              <a:off x="1176448" y="1494820"/>
              <a:ext cx="2452418" cy="1309807"/>
            </a:xfrm>
            <a:prstGeom prst="rect">
              <a:avLst/>
            </a:prstGeom>
            <a:noFill/>
          </p:spPr>
          <p:txBody>
            <a:bodyPr wrap="square" rtlCol="0">
              <a:spAutoFit/>
            </a:bodyPr>
            <a:lstStyle/>
            <a:p>
              <a:r>
                <a:rPr lang="ru-RU" sz="2400" dirty="0">
                  <a:solidFill>
                    <a:schemeClr val="tx1">
                      <a:lumMod val="65000"/>
                      <a:lumOff val="35000"/>
                    </a:schemeClr>
                  </a:solidFill>
                  <a:effectLst/>
                  <a:latin typeface="Times New Roman" panose="02020603050405020304" pitchFamily="18" charset="0"/>
                  <a:ea typeface="Times New Roman" panose="02020603050405020304" pitchFamily="18" charset="0"/>
                </a:rPr>
                <a:t>позволяет определить уровень усвоения учебного материала или в случае необходимости провести их коррекцию</a:t>
              </a:r>
              <a:endParaRPr lang="ru-RU" altLang="zh-CN" sz="2400" dirty="0">
                <a:solidFill>
                  <a:schemeClr val="tx1">
                    <a:lumMod val="65000"/>
                    <a:lumOff val="35000"/>
                  </a:schemeClr>
                </a:solidFill>
                <a:latin typeface="微软雅黑" pitchFamily="34" charset="-122"/>
              </a:endParaRPr>
            </a:p>
          </p:txBody>
        </p:sp>
        <p:cxnSp>
          <p:nvCxnSpPr>
            <p:cNvPr id="188" name="直接连接符 54">
              <a:extLst>
                <a:ext uri="{FF2B5EF4-FFF2-40B4-BE49-F238E27FC236}">
                  <a16:creationId xmlns:a16="http://schemas.microsoft.com/office/drawing/2014/main" id="{902B98B2-88C4-4C57-A673-DD450E419307}"/>
                </a:ext>
              </a:extLst>
            </p:cNvPr>
            <p:cNvCxnSpPr>
              <a:cxnSpLocks/>
            </p:cNvCxnSpPr>
            <p:nvPr/>
          </p:nvCxnSpPr>
          <p:spPr>
            <a:xfrm>
              <a:off x="1213979" y="1425987"/>
              <a:ext cx="239744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91" name="组合 95">
            <a:extLst>
              <a:ext uri="{FF2B5EF4-FFF2-40B4-BE49-F238E27FC236}">
                <a16:creationId xmlns:a16="http://schemas.microsoft.com/office/drawing/2014/main" id="{813864B5-FAF2-4BE7-A647-D861BA46DB95}"/>
              </a:ext>
            </a:extLst>
          </p:cNvPr>
          <p:cNvGrpSpPr/>
          <p:nvPr/>
        </p:nvGrpSpPr>
        <p:grpSpPr>
          <a:xfrm>
            <a:off x="9298072" y="1154401"/>
            <a:ext cx="2875343" cy="2190951"/>
            <a:chOff x="1091912" y="1194144"/>
            <a:chExt cx="3411691" cy="1147423"/>
          </a:xfrm>
        </p:grpSpPr>
        <p:sp>
          <p:nvSpPr>
            <p:cNvPr id="192" name="文本框 2">
              <a:extLst>
                <a:ext uri="{FF2B5EF4-FFF2-40B4-BE49-F238E27FC236}">
                  <a16:creationId xmlns:a16="http://schemas.microsoft.com/office/drawing/2014/main" id="{470D8D73-AB89-4881-A578-57CDFC1724FF}"/>
                </a:ext>
              </a:extLst>
            </p:cNvPr>
            <p:cNvSpPr txBox="1"/>
            <p:nvPr/>
          </p:nvSpPr>
          <p:spPr>
            <a:xfrm>
              <a:off x="1147304" y="1194144"/>
              <a:ext cx="3356299" cy="861774"/>
            </a:xfrm>
            <a:prstGeom prst="rect">
              <a:avLst/>
            </a:prstGeom>
            <a:noFill/>
          </p:spPr>
          <p:txBody>
            <a:bodyPr wrap="square" rtlCol="0">
              <a:spAutoFit/>
            </a:bodyPr>
            <a:lstStyle/>
            <a:p>
              <a:pPr>
                <a:defRPr/>
              </a:pPr>
              <a:r>
                <a:rPr lang="ru-RU" altLang="zh-CN" sz="3200" b="1" dirty="0">
                  <a:solidFill>
                    <a:srgbClr val="C00000"/>
                  </a:solidFill>
                </a:rPr>
                <a:t>Ученик</a:t>
              </a:r>
              <a:endParaRPr lang="en-US" altLang="zh-CN" sz="3200" b="1"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b="1" i="0" u="none" strike="noStrike" kern="1200" cap="none" spc="300" normalizeH="0" baseline="0" noProof="0" dirty="0">
                <a:ln>
                  <a:noFill/>
                </a:ln>
                <a:solidFill>
                  <a:prstClr val="black">
                    <a:lumMod val="65000"/>
                    <a:lumOff val="35000"/>
                  </a:prstClr>
                </a:solidFill>
                <a:effectLst/>
                <a:uLnTx/>
                <a:uFillTx/>
                <a:ea typeface="微软雅黑" panose="020B0503020204020204" pitchFamily="34" charset="-122"/>
                <a:cs typeface="+mn-cs"/>
              </a:endParaRPr>
            </a:p>
          </p:txBody>
        </p:sp>
        <p:sp>
          <p:nvSpPr>
            <p:cNvPr id="193" name="文本框 3">
              <a:extLst>
                <a:ext uri="{FF2B5EF4-FFF2-40B4-BE49-F238E27FC236}">
                  <a16:creationId xmlns:a16="http://schemas.microsoft.com/office/drawing/2014/main" id="{F511238C-7BE5-4307-A23B-6BB4790D428D}"/>
                </a:ext>
              </a:extLst>
            </p:cNvPr>
            <p:cNvSpPr txBox="1"/>
            <p:nvPr/>
          </p:nvSpPr>
          <p:spPr>
            <a:xfrm>
              <a:off x="1091912" y="1519520"/>
              <a:ext cx="3344593" cy="822047"/>
            </a:xfrm>
            <a:prstGeom prst="rect">
              <a:avLst/>
            </a:prstGeom>
            <a:noFill/>
          </p:spPr>
          <p:txBody>
            <a:bodyPr wrap="square" rtlCol="0">
              <a:spAutoFit/>
            </a:bodyPr>
            <a:lstStyle/>
            <a:p>
              <a:r>
                <a:rPr lang="ru-RU" sz="2400" dirty="0">
                  <a:solidFill>
                    <a:schemeClr val="tx1">
                      <a:lumMod val="65000"/>
                      <a:lumOff val="35000"/>
                    </a:schemeClr>
                  </a:solidFill>
                  <a:latin typeface="Times New Roman" panose="02020603050405020304" pitchFamily="18" charset="0"/>
                </a:rPr>
                <a:t>привести в систему учебный материал и увидеть результат своей деятельности</a:t>
              </a:r>
              <a:r>
                <a:rPr lang="ru-RU" sz="2400" dirty="0">
                  <a:solidFill>
                    <a:schemeClr val="tx1">
                      <a:lumMod val="65000"/>
                      <a:lumOff val="35000"/>
                    </a:schemeClr>
                  </a:solidFill>
                  <a:effectLst/>
                  <a:latin typeface="Times New Roman" panose="02020603050405020304" pitchFamily="18" charset="0"/>
                  <a:ea typeface="Times New Roman" panose="02020603050405020304" pitchFamily="18" charset="0"/>
                </a:rPr>
                <a:t>.</a:t>
              </a:r>
              <a:endParaRPr lang="ru-RU" altLang="zh-CN" sz="2400" dirty="0">
                <a:solidFill>
                  <a:schemeClr val="tx1">
                    <a:lumMod val="65000"/>
                    <a:lumOff val="35000"/>
                  </a:schemeClr>
                </a:solidFill>
                <a:latin typeface="微软雅黑" pitchFamily="34" charset="-122"/>
              </a:endParaRPr>
            </a:p>
          </p:txBody>
        </p:sp>
        <p:cxnSp>
          <p:nvCxnSpPr>
            <p:cNvPr id="194" name="直接连接符 5">
              <a:extLst>
                <a:ext uri="{FF2B5EF4-FFF2-40B4-BE49-F238E27FC236}">
                  <a16:creationId xmlns:a16="http://schemas.microsoft.com/office/drawing/2014/main" id="{F98241D3-0D6C-4D86-87BE-A2F37EB79B3C}"/>
                </a:ext>
              </a:extLst>
            </p:cNvPr>
            <p:cNvCxnSpPr/>
            <p:nvPr/>
          </p:nvCxnSpPr>
          <p:spPr>
            <a:xfrm>
              <a:off x="1159009" y="1477123"/>
              <a:ext cx="23587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97" name="Заголовок 1">
            <a:extLst>
              <a:ext uri="{FF2B5EF4-FFF2-40B4-BE49-F238E27FC236}">
                <a16:creationId xmlns:a16="http://schemas.microsoft.com/office/drawing/2014/main" id="{597B6332-6FB4-40BE-9171-0B6E6581ECF0}"/>
              </a:ext>
            </a:extLst>
          </p:cNvPr>
          <p:cNvSpPr>
            <a:spLocks noGrp="1"/>
          </p:cNvSpPr>
          <p:nvPr>
            <p:ph type="title"/>
          </p:nvPr>
        </p:nvSpPr>
        <p:spPr>
          <a:xfrm>
            <a:off x="949224" y="-4163"/>
            <a:ext cx="10515600" cy="1325563"/>
          </a:xfrm>
        </p:spPr>
        <p:txBody>
          <a:bodyPr/>
          <a:lstStyle/>
          <a:p>
            <a:pPr algn="ctr"/>
            <a:r>
              <a:rPr lang="ru-RU" b="1" dirty="0">
                <a:solidFill>
                  <a:srgbClr val="FFC30F"/>
                </a:solidFill>
                <a:latin typeface="+mn-lt"/>
              </a:rPr>
              <a:t>Контроль знаний</a:t>
            </a:r>
          </a:p>
        </p:txBody>
      </p:sp>
    </p:spTree>
    <p:extLst>
      <p:ext uri="{BB962C8B-B14F-4D97-AF65-F5344CB8AC3E}">
        <p14:creationId xmlns:p14="http://schemas.microsoft.com/office/powerpoint/2010/main" val="424474774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14:presetBounceEnd="33000">
                                      <p:stCondLst>
                                        <p:cond delay="0"/>
                                      </p:stCondLst>
                                      <p:childTnLst>
                                        <p:set>
                                          <p:cBhvr>
                                            <p:cTn id="6" dur="1" fill="hold">
                                              <p:stCondLst>
                                                <p:cond delay="0"/>
                                              </p:stCondLst>
                                            </p:cTn>
                                            <p:tgtEl>
                                              <p:spTgt spid="184"/>
                                            </p:tgtEl>
                                            <p:attrNameLst>
                                              <p:attrName>style.visibility</p:attrName>
                                            </p:attrNameLst>
                                          </p:cBhvr>
                                          <p:to>
                                            <p:strVal val="visible"/>
                                          </p:to>
                                        </p:set>
                                        <p:anim calcmode="lin" valueType="num" p14:bounceEnd="33000">
                                          <p:cBhvr additive="base">
                                            <p:cTn id="7" dur="1000" fill="hold"/>
                                            <p:tgtEl>
                                              <p:spTgt spid="184"/>
                                            </p:tgtEl>
                                            <p:attrNameLst>
                                              <p:attrName>ppt_x</p:attrName>
                                            </p:attrNameLst>
                                          </p:cBhvr>
                                          <p:tavLst>
                                            <p:tav tm="0">
                                              <p:val>
                                                <p:strVal val="1+#ppt_w/2"/>
                                              </p:val>
                                            </p:tav>
                                            <p:tav tm="100000">
                                              <p:val>
                                                <p:strVal val="#ppt_x"/>
                                              </p:val>
                                            </p:tav>
                                          </p:tavLst>
                                        </p:anim>
                                        <p:anim calcmode="lin" valueType="num" p14:bounceEnd="33000">
                                          <p:cBhvr additive="base">
                                            <p:cTn id="8" dur="1000" fill="hold"/>
                                            <p:tgtEl>
                                              <p:spTgt spid="18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14:presetBounceEnd="33000">
                                      <p:stCondLst>
                                        <p:cond delay="0"/>
                                      </p:stCondLst>
                                      <p:childTnLst>
                                        <p:set>
                                          <p:cBhvr>
                                            <p:cTn id="10" dur="1" fill="hold">
                                              <p:stCondLst>
                                                <p:cond delay="0"/>
                                              </p:stCondLst>
                                            </p:cTn>
                                            <p:tgtEl>
                                              <p:spTgt spid="191"/>
                                            </p:tgtEl>
                                            <p:attrNameLst>
                                              <p:attrName>style.visibility</p:attrName>
                                            </p:attrNameLst>
                                          </p:cBhvr>
                                          <p:to>
                                            <p:strVal val="visible"/>
                                          </p:to>
                                        </p:set>
                                        <p:anim calcmode="lin" valueType="num" p14:bounceEnd="33000">
                                          <p:cBhvr additive="base">
                                            <p:cTn id="11" dur="1000" fill="hold"/>
                                            <p:tgtEl>
                                              <p:spTgt spid="191"/>
                                            </p:tgtEl>
                                            <p:attrNameLst>
                                              <p:attrName>ppt_x</p:attrName>
                                            </p:attrNameLst>
                                          </p:cBhvr>
                                          <p:tavLst>
                                            <p:tav tm="0">
                                              <p:val>
                                                <p:strVal val="1+#ppt_w/2"/>
                                              </p:val>
                                            </p:tav>
                                            <p:tav tm="100000">
                                              <p:val>
                                                <p:strVal val="#ppt_x"/>
                                              </p:val>
                                            </p:tav>
                                          </p:tavLst>
                                        </p:anim>
                                        <p:anim calcmode="lin" valueType="num" p14:bounceEnd="33000">
                                          <p:cBhvr additive="base">
                                            <p:cTn id="12" dur="1000" fill="hold"/>
                                            <p:tgtEl>
                                              <p:spTgt spid="1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84"/>
                                            </p:tgtEl>
                                            <p:attrNameLst>
                                              <p:attrName>style.visibility</p:attrName>
                                            </p:attrNameLst>
                                          </p:cBhvr>
                                          <p:to>
                                            <p:strVal val="visible"/>
                                          </p:to>
                                        </p:set>
                                        <p:anim calcmode="lin" valueType="num">
                                          <p:cBhvr additive="base">
                                            <p:cTn id="7" dur="1000" fill="hold"/>
                                            <p:tgtEl>
                                              <p:spTgt spid="184"/>
                                            </p:tgtEl>
                                            <p:attrNameLst>
                                              <p:attrName>ppt_x</p:attrName>
                                            </p:attrNameLst>
                                          </p:cBhvr>
                                          <p:tavLst>
                                            <p:tav tm="0">
                                              <p:val>
                                                <p:strVal val="1+#ppt_w/2"/>
                                              </p:val>
                                            </p:tav>
                                            <p:tav tm="100000">
                                              <p:val>
                                                <p:strVal val="#ppt_x"/>
                                              </p:val>
                                            </p:tav>
                                          </p:tavLst>
                                        </p:anim>
                                        <p:anim calcmode="lin" valueType="num">
                                          <p:cBhvr additive="base">
                                            <p:cTn id="8" dur="1000" fill="hold"/>
                                            <p:tgtEl>
                                              <p:spTgt spid="18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91"/>
                                            </p:tgtEl>
                                            <p:attrNameLst>
                                              <p:attrName>style.visibility</p:attrName>
                                            </p:attrNameLst>
                                          </p:cBhvr>
                                          <p:to>
                                            <p:strVal val="visible"/>
                                          </p:to>
                                        </p:set>
                                        <p:anim calcmode="lin" valueType="num">
                                          <p:cBhvr additive="base">
                                            <p:cTn id="11" dur="1000" fill="hold"/>
                                            <p:tgtEl>
                                              <p:spTgt spid="191"/>
                                            </p:tgtEl>
                                            <p:attrNameLst>
                                              <p:attrName>ppt_x</p:attrName>
                                            </p:attrNameLst>
                                          </p:cBhvr>
                                          <p:tavLst>
                                            <p:tav tm="0">
                                              <p:val>
                                                <p:strVal val="1+#ppt_w/2"/>
                                              </p:val>
                                            </p:tav>
                                            <p:tav tm="100000">
                                              <p:val>
                                                <p:strVal val="#ppt_x"/>
                                              </p:val>
                                            </p:tav>
                                          </p:tavLst>
                                        </p:anim>
                                        <p:anim calcmode="lin" valueType="num">
                                          <p:cBhvr additive="base">
                                            <p:cTn id="12" dur="1000" fill="hold"/>
                                            <p:tgtEl>
                                              <p:spTgt spid="1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4AD4D38D-3A08-D24C-9E79-11F9878377EA}"/>
              </a:ext>
            </a:extLst>
          </p:cNvPr>
          <p:cNvGrpSpPr/>
          <p:nvPr/>
        </p:nvGrpSpPr>
        <p:grpSpPr bwMode="auto">
          <a:xfrm>
            <a:off x="1169575" y="1508247"/>
            <a:ext cx="4152900" cy="3124200"/>
            <a:chOff x="2290006" y="1276350"/>
            <a:chExt cx="4563989" cy="3433719"/>
          </a:xfrm>
        </p:grpSpPr>
        <p:sp>
          <p:nvSpPr>
            <p:cNvPr id="5" name="Freeform 57">
              <a:extLst>
                <a:ext uri="{FF2B5EF4-FFF2-40B4-BE49-F238E27FC236}">
                  <a16:creationId xmlns:a16="http://schemas.microsoft.com/office/drawing/2014/main" id="{426FF47E-0169-FA4A-8C1F-4B4E95E65889}"/>
                </a:ext>
              </a:extLst>
            </p:cNvPr>
            <p:cNvSpPr/>
            <p:nvPr/>
          </p:nvSpPr>
          <p:spPr bwMode="auto">
            <a:xfrm>
              <a:off x="4565324" y="1276350"/>
              <a:ext cx="1134989" cy="2563738"/>
            </a:xfrm>
            <a:custGeom>
              <a:avLst/>
              <a:gdLst>
                <a:gd name="T0" fmla="*/ 0 w 79"/>
                <a:gd name="T1" fmla="*/ 0 h 178"/>
                <a:gd name="T2" fmla="*/ 143669 w 79"/>
                <a:gd name="T3" fmla="*/ 2563738 h 178"/>
                <a:gd name="T4" fmla="*/ 86202 w 79"/>
                <a:gd name="T5" fmla="*/ 2563738 h 178"/>
                <a:gd name="T6" fmla="*/ 0 w 79"/>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 h="178">
                  <a:moveTo>
                    <a:pt x="0" y="0"/>
                  </a:moveTo>
                  <a:cubicBezTo>
                    <a:pt x="79" y="16"/>
                    <a:pt x="33" y="131"/>
                    <a:pt x="10" y="178"/>
                  </a:cubicBezTo>
                  <a:cubicBezTo>
                    <a:pt x="6" y="178"/>
                    <a:pt x="6" y="178"/>
                    <a:pt x="6" y="178"/>
                  </a:cubicBezTo>
                  <a:cubicBezTo>
                    <a:pt x="20" y="131"/>
                    <a:pt x="48" y="16"/>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6" name="Freeform 50">
              <a:extLst>
                <a:ext uri="{FF2B5EF4-FFF2-40B4-BE49-F238E27FC236}">
                  <a16:creationId xmlns:a16="http://schemas.microsoft.com/office/drawing/2014/main" id="{07961AA6-3605-8443-87D8-32FE6B27FBE5}"/>
                </a:ext>
              </a:extLst>
            </p:cNvPr>
            <p:cNvSpPr/>
            <p:nvPr/>
          </p:nvSpPr>
          <p:spPr bwMode="auto">
            <a:xfrm>
              <a:off x="2290006" y="1276350"/>
              <a:ext cx="2275318" cy="2563738"/>
            </a:xfrm>
            <a:custGeom>
              <a:avLst/>
              <a:gdLst>
                <a:gd name="T0" fmla="*/ 2275318 w 158"/>
                <a:gd name="T1" fmla="*/ 0 h 178"/>
                <a:gd name="T2" fmla="*/ 2001704 w 158"/>
                <a:gd name="T3" fmla="*/ 2563738 h 178"/>
                <a:gd name="T4" fmla="*/ 2073708 w 158"/>
                <a:gd name="T5" fmla="*/ 2563738 h 178"/>
                <a:gd name="T6" fmla="*/ 2275318 w 158"/>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 h="178">
                  <a:moveTo>
                    <a:pt x="158" y="0"/>
                  </a:moveTo>
                  <a:cubicBezTo>
                    <a:pt x="0" y="0"/>
                    <a:pt x="139" y="178"/>
                    <a:pt x="139" y="178"/>
                  </a:cubicBezTo>
                  <a:cubicBezTo>
                    <a:pt x="144" y="178"/>
                    <a:pt x="144" y="178"/>
                    <a:pt x="144" y="178"/>
                  </a:cubicBezTo>
                  <a:cubicBezTo>
                    <a:pt x="113" y="131"/>
                    <a:pt x="49" y="16"/>
                    <a:pt x="158"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7" name="Freeform 54">
              <a:extLst>
                <a:ext uri="{FF2B5EF4-FFF2-40B4-BE49-F238E27FC236}">
                  <a16:creationId xmlns:a16="http://schemas.microsoft.com/office/drawing/2014/main" id="{5F5E1A2D-F4B8-274B-A7A9-E313B513CABB}"/>
                </a:ext>
              </a:extLst>
            </p:cNvPr>
            <p:cNvSpPr/>
            <p:nvPr/>
          </p:nvSpPr>
          <p:spPr bwMode="auto">
            <a:xfrm>
              <a:off x="4565324" y="1276350"/>
              <a:ext cx="2288671" cy="2563738"/>
            </a:xfrm>
            <a:custGeom>
              <a:avLst/>
              <a:gdLst>
                <a:gd name="T0" fmla="*/ 0 w 159"/>
                <a:gd name="T1" fmla="*/ 0 h 178"/>
                <a:gd name="T2" fmla="*/ 287883 w 159"/>
                <a:gd name="T3" fmla="*/ 2563738 h 178"/>
                <a:gd name="T4" fmla="*/ 201518 w 159"/>
                <a:gd name="T5" fmla="*/ 2563738 h 178"/>
                <a:gd name="T6" fmla="*/ 0 w 159"/>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178">
                  <a:moveTo>
                    <a:pt x="0" y="0"/>
                  </a:moveTo>
                  <a:cubicBezTo>
                    <a:pt x="159" y="0"/>
                    <a:pt x="20" y="178"/>
                    <a:pt x="20" y="178"/>
                  </a:cubicBezTo>
                  <a:cubicBezTo>
                    <a:pt x="14" y="178"/>
                    <a:pt x="14" y="178"/>
                    <a:pt x="14" y="178"/>
                  </a:cubicBezTo>
                  <a:cubicBezTo>
                    <a:pt x="46" y="131"/>
                    <a:pt x="110" y="16"/>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8" name="Rectangle 48">
              <a:extLst>
                <a:ext uri="{FF2B5EF4-FFF2-40B4-BE49-F238E27FC236}">
                  <a16:creationId xmlns:a16="http://schemas.microsoft.com/office/drawing/2014/main" id="{414E5D49-0619-E64A-ABA8-F860EB206FE0}"/>
                </a:ext>
              </a:extLst>
            </p:cNvPr>
            <p:cNvSpPr>
              <a:spLocks noChangeArrowheads="1"/>
            </p:cNvSpPr>
            <p:nvPr/>
          </p:nvSpPr>
          <p:spPr bwMode="auto">
            <a:xfrm>
              <a:off x="4290255" y="3840088"/>
              <a:ext cx="13354" cy="288421"/>
            </a:xfrm>
            <a:prstGeom prst="rect">
              <a:avLst/>
            </a:prstGeom>
            <a:solidFill>
              <a:schemeClr val="tx1">
                <a:lumMod val="75000"/>
                <a:lumOff val="25000"/>
              </a:schemeClr>
            </a:solidFill>
            <a:ln w="3175">
              <a:solidFill>
                <a:srgbClr val="B6C6B6"/>
              </a:solidFill>
              <a:miter lim="800000"/>
            </a:ln>
          </p:spPr>
          <p:txBody>
            <a:bodyPr/>
            <a:lstStyle/>
            <a:p>
              <a:endParaRPr lang="zh-CN" altLang="zh-CN" dirty="0">
                <a:cs typeface="+mn-ea"/>
                <a:sym typeface="+mn-lt"/>
              </a:endParaRPr>
            </a:p>
          </p:txBody>
        </p:sp>
        <p:sp>
          <p:nvSpPr>
            <p:cNvPr id="9" name="Rectangle 49">
              <a:extLst>
                <a:ext uri="{FF2B5EF4-FFF2-40B4-BE49-F238E27FC236}">
                  <a16:creationId xmlns:a16="http://schemas.microsoft.com/office/drawing/2014/main" id="{E1FE8DFF-55E9-1645-9FC0-9CC17DBAEC72}"/>
                </a:ext>
              </a:extLst>
            </p:cNvPr>
            <p:cNvSpPr>
              <a:spLocks noChangeArrowheads="1"/>
            </p:cNvSpPr>
            <p:nvPr/>
          </p:nvSpPr>
          <p:spPr bwMode="auto">
            <a:xfrm>
              <a:off x="4845846" y="3840088"/>
              <a:ext cx="13354" cy="288421"/>
            </a:xfrm>
            <a:prstGeom prst="rect">
              <a:avLst/>
            </a:prstGeom>
            <a:solidFill>
              <a:schemeClr val="tx1">
                <a:lumMod val="75000"/>
                <a:lumOff val="25000"/>
              </a:schemeClr>
            </a:solidFill>
            <a:ln w="3175">
              <a:solidFill>
                <a:srgbClr val="B6C6B6"/>
              </a:solidFill>
              <a:miter lim="800000"/>
            </a:ln>
          </p:spPr>
          <p:txBody>
            <a:bodyPr/>
            <a:lstStyle/>
            <a:p>
              <a:endParaRPr lang="zh-CN" altLang="zh-CN" dirty="0">
                <a:cs typeface="+mn-ea"/>
                <a:sym typeface="+mn-lt"/>
              </a:endParaRPr>
            </a:p>
          </p:txBody>
        </p:sp>
        <p:sp>
          <p:nvSpPr>
            <p:cNvPr id="10" name="Freeform 51">
              <a:extLst>
                <a:ext uri="{FF2B5EF4-FFF2-40B4-BE49-F238E27FC236}">
                  <a16:creationId xmlns:a16="http://schemas.microsoft.com/office/drawing/2014/main" id="{C5CAAC42-2593-EA4E-9F42-5FC1EA7DBCE0}"/>
                </a:ext>
              </a:extLst>
            </p:cNvPr>
            <p:cNvSpPr/>
            <p:nvPr/>
          </p:nvSpPr>
          <p:spPr bwMode="auto">
            <a:xfrm>
              <a:off x="2995034" y="1276350"/>
              <a:ext cx="1570290" cy="2563738"/>
            </a:xfrm>
            <a:custGeom>
              <a:avLst/>
              <a:gdLst>
                <a:gd name="T0" fmla="*/ 1570290 w 109"/>
                <a:gd name="T1" fmla="*/ 0 h 178"/>
                <a:gd name="T2" fmla="*/ 1368601 w 109"/>
                <a:gd name="T3" fmla="*/ 2563738 h 178"/>
                <a:gd name="T4" fmla="*/ 1426227 w 109"/>
                <a:gd name="T5" fmla="*/ 2563738 h 178"/>
                <a:gd name="T6" fmla="*/ 1570290 w 109"/>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 h="178">
                  <a:moveTo>
                    <a:pt x="109" y="0"/>
                  </a:moveTo>
                  <a:cubicBezTo>
                    <a:pt x="0" y="16"/>
                    <a:pt x="64" y="131"/>
                    <a:pt x="95" y="178"/>
                  </a:cubicBezTo>
                  <a:cubicBezTo>
                    <a:pt x="99" y="178"/>
                    <a:pt x="99" y="178"/>
                    <a:pt x="99" y="178"/>
                  </a:cubicBezTo>
                  <a:cubicBezTo>
                    <a:pt x="77" y="131"/>
                    <a:pt x="31" y="16"/>
                    <a:pt x="10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11" name="Freeform 52">
              <a:extLst>
                <a:ext uri="{FF2B5EF4-FFF2-40B4-BE49-F238E27FC236}">
                  <a16:creationId xmlns:a16="http://schemas.microsoft.com/office/drawing/2014/main" id="{B90AB4C6-6A53-5143-96E7-9ADAD564AD37}"/>
                </a:ext>
              </a:extLst>
            </p:cNvPr>
            <p:cNvSpPr/>
            <p:nvPr/>
          </p:nvSpPr>
          <p:spPr bwMode="auto">
            <a:xfrm>
              <a:off x="3887001" y="1276350"/>
              <a:ext cx="678322" cy="2563738"/>
            </a:xfrm>
            <a:custGeom>
              <a:avLst/>
              <a:gdLst>
                <a:gd name="T0" fmla="*/ 678322 w 47"/>
                <a:gd name="T1" fmla="*/ 0 h 178"/>
                <a:gd name="T2" fmla="*/ 591728 w 47"/>
                <a:gd name="T3" fmla="*/ 2563738 h 178"/>
                <a:gd name="T4" fmla="*/ 678322 w 47"/>
                <a:gd name="T5" fmla="*/ 2563738 h 178"/>
                <a:gd name="T6" fmla="*/ 678322 w 47"/>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178">
                  <a:moveTo>
                    <a:pt x="47" y="0"/>
                  </a:moveTo>
                  <a:cubicBezTo>
                    <a:pt x="0" y="16"/>
                    <a:pt x="28" y="131"/>
                    <a:pt x="41" y="178"/>
                  </a:cubicBezTo>
                  <a:cubicBezTo>
                    <a:pt x="47" y="178"/>
                    <a:pt x="47" y="178"/>
                    <a:pt x="47" y="178"/>
                  </a:cubicBezTo>
                  <a:lnTo>
                    <a:pt x="4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12" name="Freeform 53">
              <a:extLst>
                <a:ext uri="{FF2B5EF4-FFF2-40B4-BE49-F238E27FC236}">
                  <a16:creationId xmlns:a16="http://schemas.microsoft.com/office/drawing/2014/main" id="{C951D492-6E45-6C42-82E7-14417A72767E}"/>
                </a:ext>
              </a:extLst>
            </p:cNvPr>
            <p:cNvSpPr/>
            <p:nvPr/>
          </p:nvSpPr>
          <p:spPr bwMode="auto">
            <a:xfrm>
              <a:off x="3441017" y="1276350"/>
              <a:ext cx="1124307" cy="2563738"/>
            </a:xfrm>
            <a:custGeom>
              <a:avLst/>
              <a:gdLst>
                <a:gd name="T0" fmla="*/ 1124307 w 78"/>
                <a:gd name="T1" fmla="*/ 0 h 178"/>
                <a:gd name="T2" fmla="*/ 980165 w 78"/>
                <a:gd name="T3" fmla="*/ 2563738 h 178"/>
                <a:gd name="T4" fmla="*/ 1037822 w 78"/>
                <a:gd name="T5" fmla="*/ 2563738 h 178"/>
                <a:gd name="T6" fmla="*/ 1124307 w 78"/>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178">
                  <a:moveTo>
                    <a:pt x="78" y="0"/>
                  </a:moveTo>
                  <a:cubicBezTo>
                    <a:pt x="0" y="16"/>
                    <a:pt x="46" y="131"/>
                    <a:pt x="68" y="178"/>
                  </a:cubicBezTo>
                  <a:cubicBezTo>
                    <a:pt x="72" y="178"/>
                    <a:pt x="72" y="178"/>
                    <a:pt x="72" y="178"/>
                  </a:cubicBezTo>
                  <a:cubicBezTo>
                    <a:pt x="59" y="131"/>
                    <a:pt x="31" y="16"/>
                    <a:pt x="78"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13" name="Freeform 55">
              <a:extLst>
                <a:ext uri="{FF2B5EF4-FFF2-40B4-BE49-F238E27FC236}">
                  <a16:creationId xmlns:a16="http://schemas.microsoft.com/office/drawing/2014/main" id="{86EB133E-33E3-054D-9BD8-349F5CE41239}"/>
                </a:ext>
              </a:extLst>
            </p:cNvPr>
            <p:cNvSpPr/>
            <p:nvPr/>
          </p:nvSpPr>
          <p:spPr bwMode="auto">
            <a:xfrm>
              <a:off x="4565324" y="1276350"/>
              <a:ext cx="1583643" cy="2563738"/>
            </a:xfrm>
            <a:custGeom>
              <a:avLst/>
              <a:gdLst>
                <a:gd name="T0" fmla="*/ 0 w 110"/>
                <a:gd name="T1" fmla="*/ 0 h 178"/>
                <a:gd name="T2" fmla="*/ 201555 w 110"/>
                <a:gd name="T3" fmla="*/ 2563738 h 178"/>
                <a:gd name="T4" fmla="*/ 143968 w 110"/>
                <a:gd name="T5" fmla="*/ 2563738 h 178"/>
                <a:gd name="T6" fmla="*/ 0 w 110"/>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178">
                  <a:moveTo>
                    <a:pt x="0" y="0"/>
                  </a:moveTo>
                  <a:cubicBezTo>
                    <a:pt x="110" y="16"/>
                    <a:pt x="46" y="131"/>
                    <a:pt x="14" y="178"/>
                  </a:cubicBezTo>
                  <a:cubicBezTo>
                    <a:pt x="10" y="178"/>
                    <a:pt x="10" y="178"/>
                    <a:pt x="10" y="178"/>
                  </a:cubicBezTo>
                  <a:cubicBezTo>
                    <a:pt x="33" y="131"/>
                    <a:pt x="79" y="16"/>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14" name="Freeform 56">
              <a:extLst>
                <a:ext uri="{FF2B5EF4-FFF2-40B4-BE49-F238E27FC236}">
                  <a16:creationId xmlns:a16="http://schemas.microsoft.com/office/drawing/2014/main" id="{C72571A1-6771-384C-8596-1547639FA520}"/>
                </a:ext>
              </a:extLst>
            </p:cNvPr>
            <p:cNvSpPr/>
            <p:nvPr/>
          </p:nvSpPr>
          <p:spPr bwMode="auto">
            <a:xfrm>
              <a:off x="4565324" y="1276350"/>
              <a:ext cx="689005" cy="2563738"/>
            </a:xfrm>
            <a:custGeom>
              <a:avLst/>
              <a:gdLst>
                <a:gd name="T0" fmla="*/ 0 w 48"/>
                <a:gd name="T1" fmla="*/ 0 h 178"/>
                <a:gd name="T2" fmla="*/ 86126 w 48"/>
                <a:gd name="T3" fmla="*/ 2563738 h 178"/>
                <a:gd name="T4" fmla="*/ 0 w 48"/>
                <a:gd name="T5" fmla="*/ 2563738 h 178"/>
                <a:gd name="T6" fmla="*/ 0 w 48"/>
                <a:gd name="T7" fmla="*/ 0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 h="178">
                  <a:moveTo>
                    <a:pt x="0" y="0"/>
                  </a:moveTo>
                  <a:cubicBezTo>
                    <a:pt x="48" y="16"/>
                    <a:pt x="20" y="131"/>
                    <a:pt x="6" y="178"/>
                  </a:cubicBezTo>
                  <a:cubicBezTo>
                    <a:pt x="0" y="178"/>
                    <a:pt x="0" y="178"/>
                    <a:pt x="0" y="178"/>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cs typeface="+mn-ea"/>
                <a:sym typeface="+mn-lt"/>
              </a:endParaRPr>
            </a:p>
          </p:txBody>
        </p:sp>
        <p:sp>
          <p:nvSpPr>
            <p:cNvPr id="15" name="Freeform 76">
              <a:extLst>
                <a:ext uri="{FF2B5EF4-FFF2-40B4-BE49-F238E27FC236}">
                  <a16:creationId xmlns:a16="http://schemas.microsoft.com/office/drawing/2014/main" id="{C91348B8-467D-034F-86CC-398544E0886F}"/>
                </a:ext>
              </a:extLst>
            </p:cNvPr>
            <p:cNvSpPr/>
            <p:nvPr/>
          </p:nvSpPr>
          <p:spPr bwMode="auto">
            <a:xfrm>
              <a:off x="4182904" y="4133228"/>
              <a:ext cx="763780" cy="576841"/>
            </a:xfrm>
            <a:custGeom>
              <a:avLst/>
              <a:gdLst>
                <a:gd name="T0" fmla="*/ 763780 w 53"/>
                <a:gd name="T1" fmla="*/ 504736 h 40"/>
                <a:gd name="T2" fmla="*/ 691725 w 53"/>
                <a:gd name="T3" fmla="*/ 576841 h 40"/>
                <a:gd name="T4" fmla="*/ 72055 w 53"/>
                <a:gd name="T5" fmla="*/ 576841 h 40"/>
                <a:gd name="T6" fmla="*/ 0 w 53"/>
                <a:gd name="T7" fmla="*/ 504736 h 40"/>
                <a:gd name="T8" fmla="*/ 0 w 53"/>
                <a:gd name="T9" fmla="*/ 72105 h 40"/>
                <a:gd name="T10" fmla="*/ 72055 w 53"/>
                <a:gd name="T11" fmla="*/ 0 h 40"/>
                <a:gd name="T12" fmla="*/ 691725 w 53"/>
                <a:gd name="T13" fmla="*/ 0 h 40"/>
                <a:gd name="T14" fmla="*/ 763780 w 53"/>
                <a:gd name="T15" fmla="*/ 72105 h 40"/>
                <a:gd name="T16" fmla="*/ 763780 w 53"/>
                <a:gd name="T17" fmla="*/ 50473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3" h="40">
                  <a:moveTo>
                    <a:pt x="53" y="35"/>
                  </a:moveTo>
                  <a:cubicBezTo>
                    <a:pt x="53" y="37"/>
                    <a:pt x="51" y="40"/>
                    <a:pt x="48" y="40"/>
                  </a:cubicBezTo>
                  <a:cubicBezTo>
                    <a:pt x="5" y="40"/>
                    <a:pt x="5" y="40"/>
                    <a:pt x="5" y="40"/>
                  </a:cubicBezTo>
                  <a:cubicBezTo>
                    <a:pt x="2" y="40"/>
                    <a:pt x="0" y="37"/>
                    <a:pt x="0" y="35"/>
                  </a:cubicBezTo>
                  <a:cubicBezTo>
                    <a:pt x="0" y="5"/>
                    <a:pt x="0" y="5"/>
                    <a:pt x="0" y="5"/>
                  </a:cubicBezTo>
                  <a:cubicBezTo>
                    <a:pt x="0" y="2"/>
                    <a:pt x="2" y="0"/>
                    <a:pt x="5" y="0"/>
                  </a:cubicBezTo>
                  <a:cubicBezTo>
                    <a:pt x="48" y="0"/>
                    <a:pt x="48" y="0"/>
                    <a:pt x="48" y="0"/>
                  </a:cubicBezTo>
                  <a:cubicBezTo>
                    <a:pt x="51" y="0"/>
                    <a:pt x="53" y="2"/>
                    <a:pt x="53" y="5"/>
                  </a:cubicBezTo>
                  <a:lnTo>
                    <a:pt x="53" y="35"/>
                  </a:lnTo>
                  <a:close/>
                </a:path>
              </a:pathLst>
            </a:custGeom>
            <a:solidFill>
              <a:srgbClr val="FC3774"/>
            </a:solidFill>
            <a:ln>
              <a:noFill/>
            </a:ln>
            <a:extLst>
              <a:ext uri="{91240B29-F687-4F45-9708-019B960494DF}">
                <a14:hiddenLine xmlns:a14="http://schemas.microsoft.com/office/drawing/2010/main" w="9525">
                  <a:solidFill>
                    <a:srgbClr val="000000"/>
                  </a:solidFill>
                  <a:round/>
                </a14:hiddenLine>
              </a:ext>
            </a:extLst>
          </p:spPr>
          <p:txBody>
            <a:bodyPr/>
            <a:lstStyle/>
            <a:p>
              <a:pPr algn="ctr"/>
              <a:endParaRPr lang="zh-CN" altLang="en-US" dirty="0">
                <a:cs typeface="+mn-ea"/>
                <a:sym typeface="+mn-lt"/>
              </a:endParaRPr>
            </a:p>
          </p:txBody>
        </p:sp>
      </p:grpSp>
      <p:sp>
        <p:nvSpPr>
          <p:cNvPr id="16" name="Freeform 40">
            <a:extLst>
              <a:ext uri="{FF2B5EF4-FFF2-40B4-BE49-F238E27FC236}">
                <a16:creationId xmlns:a16="http://schemas.microsoft.com/office/drawing/2014/main" id="{84D2D161-B423-374F-95E9-11C32F1CE67B}"/>
              </a:ext>
            </a:extLst>
          </p:cNvPr>
          <p:cNvSpPr/>
          <p:nvPr/>
        </p:nvSpPr>
        <p:spPr bwMode="auto">
          <a:xfrm>
            <a:off x="4221240" y="3724428"/>
            <a:ext cx="448873" cy="290482"/>
          </a:xfrm>
          <a:custGeom>
            <a:avLst/>
            <a:gdLst>
              <a:gd name="T0" fmla="*/ 959796 w 235"/>
              <a:gd name="T1" fmla="*/ 222950 h 152"/>
              <a:gd name="T2" fmla="*/ 612194 w 235"/>
              <a:gd name="T3" fmla="*/ 0 h 152"/>
              <a:gd name="T4" fmla="*/ 228276 w 235"/>
              <a:gd name="T5" fmla="*/ 326648 h 152"/>
              <a:gd name="T6" fmla="*/ 223088 w 235"/>
              <a:gd name="T7" fmla="*/ 326648 h 152"/>
              <a:gd name="T8" fmla="*/ 0 w 235"/>
              <a:gd name="T9" fmla="*/ 549597 h 152"/>
              <a:gd name="T10" fmla="*/ 223088 w 235"/>
              <a:gd name="T11" fmla="*/ 788102 h 152"/>
              <a:gd name="T12" fmla="*/ 887163 w 235"/>
              <a:gd name="T13" fmla="*/ 788102 h 152"/>
              <a:gd name="T14" fmla="*/ 1219200 w 235"/>
              <a:gd name="T15" fmla="*/ 502934 h 152"/>
              <a:gd name="T16" fmla="*/ 959796 w 235"/>
              <a:gd name="T17" fmla="*/ 222950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5" h="152">
                <a:moveTo>
                  <a:pt x="185" y="43"/>
                </a:moveTo>
                <a:cubicBezTo>
                  <a:pt x="173" y="18"/>
                  <a:pt x="148" y="0"/>
                  <a:pt x="118" y="0"/>
                </a:cubicBezTo>
                <a:cubicBezTo>
                  <a:pt x="81" y="0"/>
                  <a:pt x="50" y="27"/>
                  <a:pt x="44" y="63"/>
                </a:cubicBezTo>
                <a:cubicBezTo>
                  <a:pt x="43" y="63"/>
                  <a:pt x="43" y="63"/>
                  <a:pt x="43" y="63"/>
                </a:cubicBezTo>
                <a:cubicBezTo>
                  <a:pt x="19" y="63"/>
                  <a:pt x="0" y="82"/>
                  <a:pt x="0" y="106"/>
                </a:cubicBezTo>
                <a:cubicBezTo>
                  <a:pt x="0" y="130"/>
                  <a:pt x="19" y="152"/>
                  <a:pt x="43" y="152"/>
                </a:cubicBezTo>
                <a:cubicBezTo>
                  <a:pt x="171" y="152"/>
                  <a:pt x="171" y="152"/>
                  <a:pt x="171" y="152"/>
                </a:cubicBezTo>
                <a:cubicBezTo>
                  <a:pt x="214" y="152"/>
                  <a:pt x="235" y="127"/>
                  <a:pt x="235" y="97"/>
                </a:cubicBezTo>
                <a:cubicBezTo>
                  <a:pt x="235" y="69"/>
                  <a:pt x="213" y="45"/>
                  <a:pt x="185" y="43"/>
                </a:cubicBezTo>
                <a:close/>
              </a:path>
            </a:pathLst>
          </a:custGeom>
          <a:solidFill>
            <a:schemeClr val="bg1"/>
          </a:solidFill>
          <a:ln>
            <a:noFill/>
          </a:ln>
          <a:effectLst>
            <a:outerShdw blurRad="38100" sx="102000" sy="102000" algn="ctr" rotWithShape="0">
              <a:prstClr val="black">
                <a:alpha val="40000"/>
              </a:prstClr>
            </a:outerShdw>
          </a:effectLst>
        </p:spPr>
        <p:txBody>
          <a:bodyPr/>
          <a:lstStyle/>
          <a:p>
            <a:endParaRPr lang="zh-CN" altLang="en-US" dirty="0">
              <a:cs typeface="+mn-ea"/>
              <a:sym typeface="+mn-lt"/>
            </a:endParaRPr>
          </a:p>
        </p:txBody>
      </p:sp>
      <p:sp>
        <p:nvSpPr>
          <p:cNvPr id="17" name="Freeform 40">
            <a:extLst>
              <a:ext uri="{FF2B5EF4-FFF2-40B4-BE49-F238E27FC236}">
                <a16:creationId xmlns:a16="http://schemas.microsoft.com/office/drawing/2014/main" id="{7F5635B6-E5FA-4B4B-BB37-84752288442E}"/>
              </a:ext>
            </a:extLst>
          </p:cNvPr>
          <p:cNvSpPr/>
          <p:nvPr/>
        </p:nvSpPr>
        <p:spPr bwMode="auto">
          <a:xfrm>
            <a:off x="4605083" y="2331667"/>
            <a:ext cx="1062038" cy="685800"/>
          </a:xfrm>
          <a:custGeom>
            <a:avLst/>
            <a:gdLst>
              <a:gd name="T0" fmla="*/ 836551 w 235"/>
              <a:gd name="T1" fmla="*/ 194322 h 152"/>
              <a:gd name="T2" fmla="*/ 533584 w 235"/>
              <a:gd name="T3" fmla="*/ 0 h 152"/>
              <a:gd name="T4" fmla="*/ 198964 w 235"/>
              <a:gd name="T5" fmla="*/ 284704 h 152"/>
              <a:gd name="T6" fmla="*/ 194442 w 235"/>
              <a:gd name="T7" fmla="*/ 284704 h 152"/>
              <a:gd name="T8" fmla="*/ 0 w 235"/>
              <a:gd name="T9" fmla="*/ 479025 h 152"/>
              <a:gd name="T10" fmla="*/ 194442 w 235"/>
              <a:gd name="T11" fmla="*/ 686904 h 152"/>
              <a:gd name="T12" fmla="*/ 773245 w 235"/>
              <a:gd name="T13" fmla="*/ 686904 h 152"/>
              <a:gd name="T14" fmla="*/ 1062646 w 235"/>
              <a:gd name="T15" fmla="*/ 438353 h 152"/>
              <a:gd name="T16" fmla="*/ 836551 w 235"/>
              <a:gd name="T17" fmla="*/ 194322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5" h="152">
                <a:moveTo>
                  <a:pt x="185" y="43"/>
                </a:moveTo>
                <a:cubicBezTo>
                  <a:pt x="173" y="18"/>
                  <a:pt x="148" y="0"/>
                  <a:pt x="118" y="0"/>
                </a:cubicBezTo>
                <a:cubicBezTo>
                  <a:pt x="81" y="0"/>
                  <a:pt x="50" y="27"/>
                  <a:pt x="44" y="63"/>
                </a:cubicBezTo>
                <a:cubicBezTo>
                  <a:pt x="43" y="63"/>
                  <a:pt x="43" y="63"/>
                  <a:pt x="43" y="63"/>
                </a:cubicBezTo>
                <a:cubicBezTo>
                  <a:pt x="19" y="63"/>
                  <a:pt x="0" y="82"/>
                  <a:pt x="0" y="106"/>
                </a:cubicBezTo>
                <a:cubicBezTo>
                  <a:pt x="0" y="130"/>
                  <a:pt x="19" y="152"/>
                  <a:pt x="43" y="152"/>
                </a:cubicBezTo>
                <a:cubicBezTo>
                  <a:pt x="171" y="152"/>
                  <a:pt x="171" y="152"/>
                  <a:pt x="171" y="152"/>
                </a:cubicBezTo>
                <a:cubicBezTo>
                  <a:pt x="214" y="152"/>
                  <a:pt x="235" y="127"/>
                  <a:pt x="235" y="97"/>
                </a:cubicBezTo>
                <a:cubicBezTo>
                  <a:pt x="235" y="69"/>
                  <a:pt x="213" y="45"/>
                  <a:pt x="185" y="43"/>
                </a:cubicBezTo>
                <a:close/>
              </a:path>
            </a:pathLst>
          </a:custGeom>
          <a:solidFill>
            <a:schemeClr val="accent1">
              <a:lumMod val="75000"/>
            </a:schemeClr>
          </a:solidFill>
          <a:ln>
            <a:noFill/>
          </a:ln>
          <a:effectLst>
            <a:outerShdw blurRad="38100" sx="102000" sy="102000" algn="ctr" rotWithShape="0">
              <a:prstClr val="black">
                <a:alpha val="40000"/>
              </a:prstClr>
            </a:outerShdw>
          </a:effectLst>
        </p:spPr>
        <p:txBody>
          <a:bodyPr/>
          <a:lstStyle/>
          <a:p>
            <a:endParaRPr lang="zh-CN" altLang="en-US" dirty="0">
              <a:cs typeface="+mn-ea"/>
              <a:sym typeface="+mn-lt"/>
            </a:endParaRPr>
          </a:p>
        </p:txBody>
      </p:sp>
      <p:sp>
        <p:nvSpPr>
          <p:cNvPr id="18" name="Freeform 40">
            <a:extLst>
              <a:ext uri="{FF2B5EF4-FFF2-40B4-BE49-F238E27FC236}">
                <a16:creationId xmlns:a16="http://schemas.microsoft.com/office/drawing/2014/main" id="{1ACD29F5-892A-124E-9026-30FAFAD66E89}"/>
              </a:ext>
            </a:extLst>
          </p:cNvPr>
          <p:cNvSpPr/>
          <p:nvPr/>
        </p:nvSpPr>
        <p:spPr bwMode="auto">
          <a:xfrm>
            <a:off x="1087571" y="3275135"/>
            <a:ext cx="1001713" cy="647700"/>
          </a:xfrm>
          <a:custGeom>
            <a:avLst/>
            <a:gdLst>
              <a:gd name="T0" fmla="*/ 789183 w 235"/>
              <a:gd name="T1" fmla="*/ 183319 h 152"/>
              <a:gd name="T2" fmla="*/ 503371 w 235"/>
              <a:gd name="T3" fmla="*/ 0 h 152"/>
              <a:gd name="T4" fmla="*/ 187698 w 235"/>
              <a:gd name="T5" fmla="*/ 268583 h 152"/>
              <a:gd name="T6" fmla="*/ 183432 w 235"/>
              <a:gd name="T7" fmla="*/ 268583 h 152"/>
              <a:gd name="T8" fmla="*/ 0 w 235"/>
              <a:gd name="T9" fmla="*/ 451902 h 152"/>
              <a:gd name="T10" fmla="*/ 183432 w 235"/>
              <a:gd name="T11" fmla="*/ 648010 h 152"/>
              <a:gd name="T12" fmla="*/ 729461 w 235"/>
              <a:gd name="T13" fmla="*/ 648010 h 152"/>
              <a:gd name="T14" fmla="*/ 1002476 w 235"/>
              <a:gd name="T15" fmla="*/ 413533 h 152"/>
              <a:gd name="T16" fmla="*/ 789183 w 235"/>
              <a:gd name="T17" fmla="*/ 183319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5" h="152">
                <a:moveTo>
                  <a:pt x="185" y="43"/>
                </a:moveTo>
                <a:cubicBezTo>
                  <a:pt x="173" y="18"/>
                  <a:pt x="148" y="0"/>
                  <a:pt x="118" y="0"/>
                </a:cubicBezTo>
                <a:cubicBezTo>
                  <a:pt x="81" y="0"/>
                  <a:pt x="50" y="27"/>
                  <a:pt x="44" y="63"/>
                </a:cubicBezTo>
                <a:cubicBezTo>
                  <a:pt x="43" y="63"/>
                  <a:pt x="43" y="63"/>
                  <a:pt x="43" y="63"/>
                </a:cubicBezTo>
                <a:cubicBezTo>
                  <a:pt x="19" y="63"/>
                  <a:pt x="0" y="82"/>
                  <a:pt x="0" y="106"/>
                </a:cubicBezTo>
                <a:cubicBezTo>
                  <a:pt x="0" y="130"/>
                  <a:pt x="19" y="152"/>
                  <a:pt x="43" y="152"/>
                </a:cubicBezTo>
                <a:cubicBezTo>
                  <a:pt x="171" y="152"/>
                  <a:pt x="171" y="152"/>
                  <a:pt x="171" y="152"/>
                </a:cubicBezTo>
                <a:cubicBezTo>
                  <a:pt x="214" y="152"/>
                  <a:pt x="235" y="127"/>
                  <a:pt x="235" y="97"/>
                </a:cubicBezTo>
                <a:cubicBezTo>
                  <a:pt x="235" y="69"/>
                  <a:pt x="213" y="45"/>
                  <a:pt x="185" y="43"/>
                </a:cubicBezTo>
                <a:close/>
              </a:path>
            </a:pathLst>
          </a:custGeom>
          <a:solidFill>
            <a:schemeClr val="bg1"/>
          </a:solidFill>
          <a:ln>
            <a:noFill/>
          </a:ln>
          <a:effectLst>
            <a:outerShdw blurRad="38100" sx="102000" sy="102000" algn="ctr" rotWithShape="0">
              <a:prstClr val="black">
                <a:alpha val="40000"/>
              </a:prstClr>
            </a:outerShdw>
          </a:effectLst>
        </p:spPr>
        <p:txBody>
          <a:bodyPr/>
          <a:lstStyle/>
          <a:p>
            <a:endParaRPr lang="zh-CN" altLang="en-US" dirty="0">
              <a:cs typeface="+mn-ea"/>
              <a:sym typeface="+mn-lt"/>
            </a:endParaRPr>
          </a:p>
        </p:txBody>
      </p:sp>
      <p:grpSp>
        <p:nvGrpSpPr>
          <p:cNvPr id="19" name="Group 28">
            <a:extLst>
              <a:ext uri="{FF2B5EF4-FFF2-40B4-BE49-F238E27FC236}">
                <a16:creationId xmlns:a16="http://schemas.microsoft.com/office/drawing/2014/main" id="{91D93C48-BCBA-074E-9FFC-23FBB8704C1C}"/>
              </a:ext>
            </a:extLst>
          </p:cNvPr>
          <p:cNvGrpSpPr/>
          <p:nvPr/>
        </p:nvGrpSpPr>
        <p:grpSpPr>
          <a:xfrm>
            <a:off x="1945698" y="4632447"/>
            <a:ext cx="789694" cy="542577"/>
            <a:chOff x="7269163" y="3975100"/>
            <a:chExt cx="700087" cy="481013"/>
          </a:xfrm>
          <a:solidFill>
            <a:srgbClr val="005D9D"/>
          </a:solidFill>
          <a:effectLst>
            <a:outerShdw blurRad="38100" sx="102000" sy="102000" algn="ctr" rotWithShape="0">
              <a:prstClr val="black">
                <a:alpha val="40000"/>
              </a:prstClr>
            </a:outerShdw>
          </a:effectLst>
        </p:grpSpPr>
        <p:sp>
          <p:nvSpPr>
            <p:cNvPr id="20" name="Freeform 29">
              <a:extLst>
                <a:ext uri="{FF2B5EF4-FFF2-40B4-BE49-F238E27FC236}">
                  <a16:creationId xmlns:a16="http://schemas.microsoft.com/office/drawing/2014/main" id="{8F38D251-9A89-AB45-86FA-D64D82B66909}"/>
                </a:ext>
              </a:extLst>
            </p:cNvPr>
            <p:cNvSpPr/>
            <p:nvPr/>
          </p:nvSpPr>
          <p:spPr bwMode="auto">
            <a:xfrm>
              <a:off x="7269163" y="3975100"/>
              <a:ext cx="434975" cy="307975"/>
            </a:xfrm>
            <a:custGeom>
              <a:avLst/>
              <a:gdLst>
                <a:gd name="T0" fmla="*/ 26 w 116"/>
                <a:gd name="T1" fmla="*/ 76 h 82"/>
                <a:gd name="T2" fmla="*/ 59 w 116"/>
                <a:gd name="T3" fmla="*/ 44 h 82"/>
                <a:gd name="T4" fmla="*/ 68 w 116"/>
                <a:gd name="T5" fmla="*/ 45 h 82"/>
                <a:gd name="T6" fmla="*/ 113 w 116"/>
                <a:gd name="T7" fmla="*/ 21 h 82"/>
                <a:gd name="T8" fmla="*/ 116 w 116"/>
                <a:gd name="T9" fmla="*/ 22 h 82"/>
                <a:gd name="T10" fmla="*/ 79 w 116"/>
                <a:gd name="T11" fmla="*/ 0 h 82"/>
                <a:gd name="T12" fmla="*/ 44 w 116"/>
                <a:gd name="T13" fmla="*/ 19 h 82"/>
                <a:gd name="T14" fmla="*/ 36 w 116"/>
                <a:gd name="T15" fmla="*/ 18 h 82"/>
                <a:gd name="T16" fmla="*/ 13 w 116"/>
                <a:gd name="T17" fmla="*/ 41 h 82"/>
                <a:gd name="T18" fmla="*/ 13 w 116"/>
                <a:gd name="T19" fmla="*/ 42 h 82"/>
                <a:gd name="T20" fmla="*/ 0 w 116"/>
                <a:gd name="T21" fmla="*/ 61 h 82"/>
                <a:gd name="T22" fmla="*/ 18 w 116"/>
                <a:gd name="T23" fmla="*/ 82 h 82"/>
                <a:gd name="T24" fmla="*/ 26 w 116"/>
                <a:gd name="T25"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82">
                  <a:moveTo>
                    <a:pt x="26" y="76"/>
                  </a:moveTo>
                  <a:cubicBezTo>
                    <a:pt x="27" y="58"/>
                    <a:pt x="42" y="44"/>
                    <a:pt x="59" y="44"/>
                  </a:cubicBezTo>
                  <a:cubicBezTo>
                    <a:pt x="62" y="44"/>
                    <a:pt x="65" y="44"/>
                    <a:pt x="68" y="45"/>
                  </a:cubicBezTo>
                  <a:cubicBezTo>
                    <a:pt x="78" y="30"/>
                    <a:pt x="95" y="21"/>
                    <a:pt x="113" y="21"/>
                  </a:cubicBezTo>
                  <a:cubicBezTo>
                    <a:pt x="114" y="21"/>
                    <a:pt x="115" y="22"/>
                    <a:pt x="116" y="22"/>
                  </a:cubicBezTo>
                  <a:cubicBezTo>
                    <a:pt x="109" y="9"/>
                    <a:pt x="95" y="0"/>
                    <a:pt x="79" y="0"/>
                  </a:cubicBezTo>
                  <a:cubicBezTo>
                    <a:pt x="65" y="0"/>
                    <a:pt x="52" y="8"/>
                    <a:pt x="44" y="19"/>
                  </a:cubicBezTo>
                  <a:cubicBezTo>
                    <a:pt x="42" y="18"/>
                    <a:pt x="39" y="18"/>
                    <a:pt x="36" y="18"/>
                  </a:cubicBezTo>
                  <a:cubicBezTo>
                    <a:pt x="24" y="18"/>
                    <a:pt x="13" y="28"/>
                    <a:pt x="13" y="41"/>
                  </a:cubicBezTo>
                  <a:cubicBezTo>
                    <a:pt x="13" y="41"/>
                    <a:pt x="13" y="42"/>
                    <a:pt x="13" y="42"/>
                  </a:cubicBezTo>
                  <a:cubicBezTo>
                    <a:pt x="6" y="45"/>
                    <a:pt x="0" y="53"/>
                    <a:pt x="0" y="61"/>
                  </a:cubicBezTo>
                  <a:cubicBezTo>
                    <a:pt x="0" y="72"/>
                    <a:pt x="8" y="80"/>
                    <a:pt x="18" y="82"/>
                  </a:cubicBezTo>
                  <a:cubicBezTo>
                    <a:pt x="21" y="79"/>
                    <a:pt x="23" y="77"/>
                    <a:pt x="26" y="76"/>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cs typeface="+mn-ea"/>
                <a:sym typeface="+mn-lt"/>
              </a:endParaRPr>
            </a:p>
          </p:txBody>
        </p:sp>
        <p:sp>
          <p:nvSpPr>
            <p:cNvPr id="21" name="Freeform 30">
              <a:extLst>
                <a:ext uri="{FF2B5EF4-FFF2-40B4-BE49-F238E27FC236}">
                  <a16:creationId xmlns:a16="http://schemas.microsoft.com/office/drawing/2014/main" id="{2CBBF024-F114-8B49-A2B5-D4C1F69E3C86}"/>
                </a:ext>
              </a:extLst>
            </p:cNvPr>
            <p:cNvSpPr/>
            <p:nvPr/>
          </p:nvSpPr>
          <p:spPr bwMode="auto">
            <a:xfrm>
              <a:off x="7324725" y="4073525"/>
              <a:ext cx="644525" cy="382588"/>
            </a:xfrm>
            <a:custGeom>
              <a:avLst/>
              <a:gdLst>
                <a:gd name="T0" fmla="*/ 149 w 172"/>
                <a:gd name="T1" fmla="*/ 51 h 102"/>
                <a:gd name="T2" fmla="*/ 98 w 172"/>
                <a:gd name="T3" fmla="*/ 0 h 102"/>
                <a:gd name="T4" fmla="*/ 55 w 172"/>
                <a:gd name="T5" fmla="*/ 24 h 102"/>
                <a:gd name="T6" fmla="*/ 44 w 172"/>
                <a:gd name="T7" fmla="*/ 23 h 102"/>
                <a:gd name="T8" fmla="*/ 16 w 172"/>
                <a:gd name="T9" fmla="*/ 51 h 102"/>
                <a:gd name="T10" fmla="*/ 16 w 172"/>
                <a:gd name="T11" fmla="*/ 53 h 102"/>
                <a:gd name="T12" fmla="*/ 0 w 172"/>
                <a:gd name="T13" fmla="*/ 77 h 102"/>
                <a:gd name="T14" fmla="*/ 26 w 172"/>
                <a:gd name="T15" fmla="*/ 102 h 102"/>
                <a:gd name="T16" fmla="*/ 146 w 172"/>
                <a:gd name="T17" fmla="*/ 102 h 102"/>
                <a:gd name="T18" fmla="*/ 172 w 172"/>
                <a:gd name="T19" fmla="*/ 77 h 102"/>
                <a:gd name="T20" fmla="*/ 149 w 172"/>
                <a:gd name="T21" fmla="*/ 5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 h="102">
                  <a:moveTo>
                    <a:pt x="149" y="51"/>
                  </a:moveTo>
                  <a:cubicBezTo>
                    <a:pt x="149" y="23"/>
                    <a:pt x="126" y="0"/>
                    <a:pt x="98" y="0"/>
                  </a:cubicBezTo>
                  <a:cubicBezTo>
                    <a:pt x="80" y="0"/>
                    <a:pt x="64" y="10"/>
                    <a:pt x="55" y="24"/>
                  </a:cubicBezTo>
                  <a:cubicBezTo>
                    <a:pt x="52" y="23"/>
                    <a:pt x="48" y="23"/>
                    <a:pt x="44" y="23"/>
                  </a:cubicBezTo>
                  <a:cubicBezTo>
                    <a:pt x="29" y="23"/>
                    <a:pt x="16" y="35"/>
                    <a:pt x="16" y="51"/>
                  </a:cubicBezTo>
                  <a:cubicBezTo>
                    <a:pt x="16" y="51"/>
                    <a:pt x="16" y="52"/>
                    <a:pt x="16" y="53"/>
                  </a:cubicBezTo>
                  <a:cubicBezTo>
                    <a:pt x="7" y="57"/>
                    <a:pt x="0" y="66"/>
                    <a:pt x="0" y="77"/>
                  </a:cubicBezTo>
                  <a:cubicBezTo>
                    <a:pt x="0" y="91"/>
                    <a:pt x="12" y="102"/>
                    <a:pt x="26" y="102"/>
                  </a:cubicBezTo>
                  <a:cubicBezTo>
                    <a:pt x="146" y="102"/>
                    <a:pt x="146" y="102"/>
                    <a:pt x="146" y="102"/>
                  </a:cubicBezTo>
                  <a:cubicBezTo>
                    <a:pt x="160" y="102"/>
                    <a:pt x="172" y="91"/>
                    <a:pt x="172" y="77"/>
                  </a:cubicBezTo>
                  <a:cubicBezTo>
                    <a:pt x="172" y="63"/>
                    <a:pt x="162" y="53"/>
                    <a:pt x="149" y="51"/>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cs typeface="+mn-ea"/>
                <a:sym typeface="+mn-lt"/>
              </a:endParaRPr>
            </a:p>
          </p:txBody>
        </p:sp>
      </p:grpSp>
      <p:sp>
        <p:nvSpPr>
          <p:cNvPr id="23" name="文本框 42">
            <a:extLst>
              <a:ext uri="{FF2B5EF4-FFF2-40B4-BE49-F238E27FC236}">
                <a16:creationId xmlns:a16="http://schemas.microsoft.com/office/drawing/2014/main" id="{20E8B7F7-B392-A540-A9FA-70D44B254254}"/>
              </a:ext>
            </a:extLst>
          </p:cNvPr>
          <p:cNvSpPr txBox="1"/>
          <p:nvPr/>
        </p:nvSpPr>
        <p:spPr>
          <a:xfrm>
            <a:off x="6524881" y="1843974"/>
            <a:ext cx="4819715" cy="2862322"/>
          </a:xfrm>
          <a:prstGeom prst="rect">
            <a:avLst/>
          </a:prstGeom>
          <a:noFill/>
        </p:spPr>
        <p:txBody>
          <a:bodyPr wrap="square" rtlCol="0">
            <a:spAutoFit/>
          </a:bodyPr>
          <a:lstStyle/>
          <a:p>
            <a:r>
              <a:rPr lang="ru-RU" sz="2000" dirty="0">
                <a:solidFill>
                  <a:schemeClr val="tx1">
                    <a:lumMod val="65000"/>
                    <a:lumOff val="35000"/>
                  </a:schemeClr>
                </a:solidFill>
                <a:ea typeface="Times New Roman" panose="02020603050405020304" pitchFamily="18" charset="0"/>
              </a:rPr>
              <a:t>Систематический контроль знаний учащихся </a:t>
            </a:r>
            <a:r>
              <a:rPr lang="ru-RU" sz="2000" b="1" dirty="0">
                <a:solidFill>
                  <a:srgbClr val="000000"/>
                </a:solidFill>
                <a:ea typeface="Times New Roman" panose="02020603050405020304" pitchFamily="18" charset="0"/>
              </a:rPr>
              <a:t>является одним из основных условий повышения качества обучения</a:t>
            </a:r>
            <a:r>
              <a:rPr lang="ru-RU" sz="2000" dirty="0">
                <a:solidFill>
                  <a:srgbClr val="000000"/>
                </a:solidFill>
                <a:ea typeface="Times New Roman" panose="02020603050405020304" pitchFamily="18" charset="0"/>
              </a:rPr>
              <a:t>. </a:t>
            </a:r>
            <a:r>
              <a:rPr lang="ru-RU" sz="2000" dirty="0">
                <a:solidFill>
                  <a:schemeClr val="tx1">
                    <a:lumMod val="65000"/>
                    <a:lumOff val="35000"/>
                  </a:schemeClr>
                </a:solidFill>
                <a:ea typeface="Times New Roman" panose="02020603050405020304" pitchFamily="18" charset="0"/>
              </a:rPr>
              <a:t>Умелое владение учителем различными формами контроля знаний способствует повышению заинтересованности учащихся в изучении предмета, предупреждает отставание, обеспечивает активность учащихся на занятиях.</a:t>
            </a:r>
            <a:endParaRPr lang="ru-RU" sz="2000" dirty="0">
              <a:solidFill>
                <a:schemeClr val="tx1">
                  <a:lumMod val="65000"/>
                  <a:lumOff val="35000"/>
                </a:schemeClr>
              </a:solidFill>
            </a:endParaRPr>
          </a:p>
        </p:txBody>
      </p:sp>
    </p:spTree>
    <p:extLst>
      <p:ext uri="{BB962C8B-B14F-4D97-AF65-F5344CB8AC3E}">
        <p14:creationId xmlns:p14="http://schemas.microsoft.com/office/powerpoint/2010/main" val="347905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1+#ppt_w/2"/>
                                          </p:val>
                                        </p:tav>
                                        <p:tav tm="100000">
                                          <p:val>
                                            <p:strVal val="#ppt_x"/>
                                          </p:val>
                                        </p:tav>
                                      </p:tavLst>
                                    </p:anim>
                                    <p:anim calcmode="lin" valueType="num">
                                      <p:cBhvr additive="base">
                                        <p:cTn id="29"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_MH_SubTitle_1"/>
          <p:cNvSpPr/>
          <p:nvPr>
            <p:custDataLst>
              <p:tags r:id="rId1"/>
            </p:custDataLst>
          </p:nvPr>
        </p:nvSpPr>
        <p:spPr>
          <a:xfrm>
            <a:off x="5685241" y="990136"/>
            <a:ext cx="5299949" cy="763545"/>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rgbClr val="DA4A4F"/>
          </a:solidFill>
          <a:ln w="25400" cap="flat" cmpd="sng" algn="ctr">
            <a:noFill/>
            <a:prstDash val="solid"/>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altLang="zh-CN" sz="2655" kern="0" dirty="0">
                <a:solidFill>
                  <a:srgbClr val="FFFFFF"/>
                </a:solidFill>
                <a:ea typeface="微软雅黑"/>
                <a:cs typeface="+mn-ea"/>
                <a:sym typeface="+mn-lt"/>
              </a:rPr>
              <a:t>Целеполагание</a:t>
            </a:r>
            <a:endParaRPr kumimoji="0" lang="en-US" altLang="zh-CN" sz="2655" b="0" i="0" u="none" strike="noStrike" kern="0" cap="none" spc="0" normalizeH="0" baseline="0" noProof="0" dirty="0">
              <a:ln>
                <a:noFill/>
              </a:ln>
              <a:solidFill>
                <a:srgbClr val="FFFFFF"/>
              </a:solidFill>
              <a:effectLst/>
              <a:uLnTx/>
              <a:uFillTx/>
              <a:ea typeface="微软雅黑"/>
              <a:cs typeface="+mn-ea"/>
              <a:sym typeface="+mn-lt"/>
            </a:endParaRPr>
          </a:p>
        </p:txBody>
      </p:sp>
      <p:sp>
        <p:nvSpPr>
          <p:cNvPr id="5" name="PA_MH_Other_1"/>
          <p:cNvSpPr/>
          <p:nvPr>
            <p:custDataLst>
              <p:tags r:id="rId2"/>
            </p:custDataLst>
          </p:nvPr>
        </p:nvSpPr>
        <p:spPr>
          <a:xfrm>
            <a:off x="5016940" y="990136"/>
            <a:ext cx="761958" cy="763545"/>
          </a:xfrm>
          <a:prstGeom prst="ellipse">
            <a:avLst/>
          </a:prstGeom>
          <a:solidFill>
            <a:srgbClr val="FFFFFF"/>
          </a:solidFill>
          <a:ln w="57150" cap="flat" cmpd="sng" algn="ctr">
            <a:solidFill>
              <a:srgbClr val="DA4A4F"/>
            </a:solidFill>
            <a:prstDash val="solid"/>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DA4A4F"/>
                </a:solidFill>
                <a:effectLst/>
                <a:uLnTx/>
                <a:uFillTx/>
                <a:ea typeface="微软雅黑"/>
                <a:cs typeface="+mn-ea"/>
                <a:sym typeface="+mn-lt"/>
              </a:rPr>
              <a:t>1</a:t>
            </a:r>
          </a:p>
        </p:txBody>
      </p:sp>
      <p:sp>
        <p:nvSpPr>
          <p:cNvPr id="6" name="PA_MH_SubTitle_2"/>
          <p:cNvSpPr/>
          <p:nvPr>
            <p:custDataLst>
              <p:tags r:id="rId3"/>
            </p:custDataLst>
          </p:nvPr>
        </p:nvSpPr>
        <p:spPr>
          <a:xfrm>
            <a:off x="5685242" y="1939409"/>
            <a:ext cx="5299948" cy="763545"/>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rgbClr val="6B7F37"/>
          </a:solidFill>
          <a:ln w="25400" cap="flat" cmpd="sng" algn="ctr">
            <a:noFill/>
            <a:prstDash val="solid"/>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altLang="zh-CN" sz="2655" b="0" i="0" u="none" strike="noStrike" kern="0" cap="none" spc="0" normalizeH="0" baseline="0" noProof="0" dirty="0">
                <a:ln>
                  <a:noFill/>
                </a:ln>
                <a:solidFill>
                  <a:srgbClr val="FFFFFF"/>
                </a:solidFill>
                <a:effectLst/>
                <a:uLnTx/>
                <a:uFillTx/>
                <a:ea typeface="微软雅黑"/>
                <a:cs typeface="+mn-ea"/>
                <a:sym typeface="+mn-lt"/>
              </a:rPr>
              <a:t>Планирование контроля</a:t>
            </a:r>
            <a:endParaRPr kumimoji="0" lang="en-US" altLang="zh-CN" sz="2655" b="0" i="0" u="none" strike="noStrike" kern="0" cap="none" spc="0" normalizeH="0" baseline="0" noProof="0" dirty="0">
              <a:ln>
                <a:noFill/>
              </a:ln>
              <a:solidFill>
                <a:srgbClr val="FFFFFF"/>
              </a:solidFill>
              <a:effectLst/>
              <a:uLnTx/>
              <a:uFillTx/>
              <a:ea typeface="微软雅黑"/>
              <a:cs typeface="+mn-ea"/>
              <a:sym typeface="+mn-lt"/>
            </a:endParaRPr>
          </a:p>
        </p:txBody>
      </p:sp>
      <p:sp>
        <p:nvSpPr>
          <p:cNvPr id="7" name="PA_MH_Other_2"/>
          <p:cNvSpPr/>
          <p:nvPr>
            <p:custDataLst>
              <p:tags r:id="rId4"/>
            </p:custDataLst>
          </p:nvPr>
        </p:nvSpPr>
        <p:spPr>
          <a:xfrm>
            <a:off x="5016940" y="1939409"/>
            <a:ext cx="761958" cy="763545"/>
          </a:xfrm>
          <a:prstGeom prst="ellipse">
            <a:avLst/>
          </a:prstGeom>
          <a:solidFill>
            <a:srgbClr val="FFFFFF"/>
          </a:solidFill>
          <a:ln w="57150" cap="flat" cmpd="sng" algn="ctr">
            <a:solidFill>
              <a:srgbClr val="6B7F37"/>
            </a:solidFill>
            <a:prstDash val="solid"/>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6B7F37"/>
                </a:solidFill>
                <a:effectLst/>
                <a:uLnTx/>
                <a:uFillTx/>
                <a:ea typeface="微软雅黑"/>
                <a:cs typeface="+mn-ea"/>
                <a:sym typeface="+mn-lt"/>
              </a:rPr>
              <a:t>2</a:t>
            </a:r>
          </a:p>
        </p:txBody>
      </p:sp>
      <p:sp>
        <p:nvSpPr>
          <p:cNvPr id="8" name="PA_MH_SubTitle_3"/>
          <p:cNvSpPr/>
          <p:nvPr>
            <p:custDataLst>
              <p:tags r:id="rId5"/>
            </p:custDataLst>
          </p:nvPr>
        </p:nvSpPr>
        <p:spPr>
          <a:xfrm>
            <a:off x="5685242" y="2888681"/>
            <a:ext cx="5299948" cy="763545"/>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rgbClr val="395474"/>
          </a:solidFill>
          <a:ln w="25400" cap="flat" cmpd="sng" algn="ctr">
            <a:noFill/>
            <a:prstDash val="solid"/>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altLang="zh-CN" sz="2655" b="0" i="0" u="none" strike="noStrike" kern="0" cap="none" spc="0" normalizeH="0" baseline="0" noProof="0" dirty="0">
                <a:ln>
                  <a:noFill/>
                </a:ln>
                <a:solidFill>
                  <a:srgbClr val="FFFFFF"/>
                </a:solidFill>
                <a:effectLst/>
                <a:uLnTx/>
                <a:uFillTx/>
                <a:ea typeface="微软雅黑"/>
                <a:cs typeface="+mn-ea"/>
                <a:sym typeface="+mn-lt"/>
              </a:rPr>
              <a:t>Организация контроля</a:t>
            </a:r>
            <a:endParaRPr kumimoji="0" lang="en-US" altLang="zh-CN" sz="2655" b="0" i="0" u="none" strike="noStrike" kern="0" cap="none" spc="0" normalizeH="0" baseline="0" noProof="0" dirty="0">
              <a:ln>
                <a:noFill/>
              </a:ln>
              <a:solidFill>
                <a:srgbClr val="FFFFFF"/>
              </a:solidFill>
              <a:effectLst/>
              <a:uLnTx/>
              <a:uFillTx/>
              <a:ea typeface="微软雅黑"/>
              <a:cs typeface="+mn-ea"/>
              <a:sym typeface="+mn-lt"/>
            </a:endParaRPr>
          </a:p>
        </p:txBody>
      </p:sp>
      <p:sp>
        <p:nvSpPr>
          <p:cNvPr id="9" name="PA_MH_Other_3"/>
          <p:cNvSpPr/>
          <p:nvPr>
            <p:custDataLst>
              <p:tags r:id="rId6"/>
            </p:custDataLst>
          </p:nvPr>
        </p:nvSpPr>
        <p:spPr>
          <a:xfrm>
            <a:off x="5016940" y="2888681"/>
            <a:ext cx="761958" cy="763545"/>
          </a:xfrm>
          <a:prstGeom prst="ellipse">
            <a:avLst/>
          </a:prstGeom>
          <a:solidFill>
            <a:srgbClr val="FFFFFF"/>
          </a:solidFill>
          <a:ln w="57150" cap="flat" cmpd="sng" algn="ctr">
            <a:solidFill>
              <a:srgbClr val="395474"/>
            </a:solidFill>
            <a:prstDash val="solid"/>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395474"/>
                </a:solidFill>
                <a:effectLst/>
                <a:uLnTx/>
                <a:uFillTx/>
                <a:ea typeface="微软雅黑"/>
                <a:cs typeface="+mn-ea"/>
                <a:sym typeface="+mn-lt"/>
              </a:rPr>
              <a:t>3</a:t>
            </a:r>
          </a:p>
        </p:txBody>
      </p:sp>
      <p:sp>
        <p:nvSpPr>
          <p:cNvPr id="10" name="PA_MH_SubTitle_4"/>
          <p:cNvSpPr/>
          <p:nvPr>
            <p:custDataLst>
              <p:tags r:id="rId7"/>
            </p:custDataLst>
          </p:nvPr>
        </p:nvSpPr>
        <p:spPr>
          <a:xfrm>
            <a:off x="5685242" y="3837954"/>
            <a:ext cx="5299948" cy="763545"/>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rgbClr val="6B7F37"/>
          </a:solidFill>
          <a:ln w="25400" cap="flat" cmpd="sng" algn="ctr">
            <a:noFill/>
            <a:prstDash val="solid"/>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altLang="zh-CN" sz="2655" b="0" i="0" u="none" strike="noStrike" kern="0" cap="none" spc="0" normalizeH="0" baseline="0" noProof="0" dirty="0">
                <a:ln>
                  <a:noFill/>
                </a:ln>
                <a:solidFill>
                  <a:srgbClr val="FFFFFF"/>
                </a:solidFill>
                <a:effectLst/>
                <a:uLnTx/>
                <a:uFillTx/>
                <a:ea typeface="微软雅黑"/>
                <a:cs typeface="+mn-ea"/>
                <a:sym typeface="+mn-lt"/>
              </a:rPr>
              <a:t>Оценивание</a:t>
            </a:r>
            <a:endParaRPr kumimoji="0" lang="en-US" altLang="zh-CN" sz="2655" b="0" i="0" u="none" strike="noStrike" kern="0" cap="none" spc="0" normalizeH="0" baseline="0" noProof="0" dirty="0">
              <a:ln>
                <a:noFill/>
              </a:ln>
              <a:solidFill>
                <a:srgbClr val="FFFFFF"/>
              </a:solidFill>
              <a:effectLst/>
              <a:uLnTx/>
              <a:uFillTx/>
              <a:ea typeface="微软雅黑"/>
              <a:cs typeface="+mn-ea"/>
              <a:sym typeface="+mn-lt"/>
            </a:endParaRPr>
          </a:p>
        </p:txBody>
      </p:sp>
      <p:sp>
        <p:nvSpPr>
          <p:cNvPr id="11" name="PA_MH_Other_4"/>
          <p:cNvSpPr/>
          <p:nvPr>
            <p:custDataLst>
              <p:tags r:id="rId8"/>
            </p:custDataLst>
          </p:nvPr>
        </p:nvSpPr>
        <p:spPr>
          <a:xfrm>
            <a:off x="5016940" y="3837954"/>
            <a:ext cx="761958" cy="763545"/>
          </a:xfrm>
          <a:prstGeom prst="ellipse">
            <a:avLst/>
          </a:prstGeom>
          <a:solidFill>
            <a:srgbClr val="FFFFFF"/>
          </a:solidFill>
          <a:ln w="57150" cap="flat" cmpd="sng" algn="ctr">
            <a:solidFill>
              <a:srgbClr val="6B7F37"/>
            </a:solidFill>
            <a:prstDash val="solid"/>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6B7F37"/>
                </a:solidFill>
                <a:effectLst/>
                <a:uLnTx/>
                <a:uFillTx/>
                <a:ea typeface="微软雅黑"/>
                <a:cs typeface="+mn-ea"/>
                <a:sym typeface="+mn-lt"/>
              </a:rPr>
              <a:t>4</a:t>
            </a:r>
          </a:p>
        </p:txBody>
      </p:sp>
      <p:sp>
        <p:nvSpPr>
          <p:cNvPr id="12" name="PA_MH_Others_1"/>
          <p:cNvSpPr txBox="1"/>
          <p:nvPr>
            <p:custDataLst>
              <p:tags r:id="rId9"/>
            </p:custDataLst>
          </p:nvPr>
        </p:nvSpPr>
        <p:spPr>
          <a:xfrm>
            <a:off x="1206810" y="1712823"/>
            <a:ext cx="3285672" cy="2888676"/>
          </a:xfrm>
          <a:prstGeom prst="rect">
            <a:avLst/>
          </a:prstGeom>
          <a:noFill/>
        </p:spPr>
        <p:txBody>
          <a:bodyPr vert="horz" wrap="square" lIns="0" tIns="0" rIns="0" bIns="0" rtlCol="0" anchor="ctr" anchorCtr="0">
            <a:spAutoFit/>
          </a:bodyPr>
          <a:lstStyle/>
          <a:p>
            <a:pPr algn="ctr" defTabSz="914400"/>
            <a:r>
              <a:rPr lang="ru-RU" altLang="zh-CN" sz="6257" b="1" dirty="0">
                <a:solidFill>
                  <a:srgbClr val="DA4A4F"/>
                </a:solidFill>
                <a:ea typeface="微软雅黑"/>
                <a:cs typeface="+mn-ea"/>
                <a:sym typeface="+mn-lt"/>
              </a:rPr>
              <a:t>Процесс контроля знаний</a:t>
            </a:r>
            <a:endParaRPr lang="zh-CN" altLang="en-US" sz="6257" b="1" dirty="0">
              <a:solidFill>
                <a:srgbClr val="DA4A4F"/>
              </a:solidFill>
              <a:ea typeface="微软雅黑"/>
              <a:cs typeface="+mn-ea"/>
              <a:sym typeface="+mn-lt"/>
            </a:endParaRPr>
          </a:p>
        </p:txBody>
      </p:sp>
      <p:sp>
        <p:nvSpPr>
          <p:cNvPr id="14" name="PA_MH_SubTitle_4">
            <a:extLst>
              <a:ext uri="{FF2B5EF4-FFF2-40B4-BE49-F238E27FC236}">
                <a16:creationId xmlns:a16="http://schemas.microsoft.com/office/drawing/2014/main" id="{DCD9779E-3BC2-4ED1-90E7-D2FD2D3376C9}"/>
              </a:ext>
            </a:extLst>
          </p:cNvPr>
          <p:cNvSpPr/>
          <p:nvPr>
            <p:custDataLst>
              <p:tags r:id="rId10"/>
            </p:custDataLst>
          </p:nvPr>
        </p:nvSpPr>
        <p:spPr>
          <a:xfrm>
            <a:off x="5685241" y="4787227"/>
            <a:ext cx="5299948" cy="763545"/>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rgbClr val="DA4A4F"/>
          </a:solidFill>
          <a:ln w="25400" cap="flat" cmpd="sng" algn="ctr">
            <a:noFill/>
            <a:prstDash val="solid"/>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altLang="zh-CN" sz="2655" kern="0" dirty="0">
                <a:solidFill>
                  <a:srgbClr val="FFFFFF"/>
                </a:solidFill>
                <a:ea typeface="微软雅黑"/>
                <a:cs typeface="+mn-ea"/>
                <a:sym typeface="+mn-lt"/>
              </a:rPr>
              <a:t>Анализ и учет результатов</a:t>
            </a:r>
            <a:endParaRPr kumimoji="0" lang="en-US" altLang="zh-CN" sz="2655" b="0" i="0" u="none" strike="noStrike" kern="0" cap="none" spc="0" normalizeH="0" baseline="0" noProof="0" dirty="0">
              <a:ln>
                <a:noFill/>
              </a:ln>
              <a:solidFill>
                <a:srgbClr val="FFFFFF"/>
              </a:solidFill>
              <a:effectLst/>
              <a:uLnTx/>
              <a:uFillTx/>
              <a:ea typeface="微软雅黑"/>
              <a:cs typeface="+mn-ea"/>
              <a:sym typeface="+mn-lt"/>
            </a:endParaRPr>
          </a:p>
        </p:txBody>
      </p:sp>
      <p:sp>
        <p:nvSpPr>
          <p:cNvPr id="15" name="PA_MH_Other_4">
            <a:extLst>
              <a:ext uri="{FF2B5EF4-FFF2-40B4-BE49-F238E27FC236}">
                <a16:creationId xmlns:a16="http://schemas.microsoft.com/office/drawing/2014/main" id="{04B8B2B5-7925-4147-B1B4-FB1A1AEF3555}"/>
              </a:ext>
            </a:extLst>
          </p:cNvPr>
          <p:cNvSpPr/>
          <p:nvPr>
            <p:custDataLst>
              <p:tags r:id="rId11"/>
            </p:custDataLst>
          </p:nvPr>
        </p:nvSpPr>
        <p:spPr>
          <a:xfrm>
            <a:off x="5016939" y="4787227"/>
            <a:ext cx="761958" cy="763545"/>
          </a:xfrm>
          <a:prstGeom prst="ellipse">
            <a:avLst/>
          </a:prstGeom>
          <a:solidFill>
            <a:srgbClr val="FFFFFF"/>
          </a:solidFill>
          <a:ln w="57150" cap="flat" cmpd="sng" algn="ctr">
            <a:solidFill>
              <a:srgbClr val="DA4A4F"/>
            </a:solidFill>
            <a:prstDash val="solid"/>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altLang="zh-CN" sz="3999" kern="0" dirty="0">
                <a:solidFill>
                  <a:srgbClr val="DA4A4F"/>
                </a:solidFill>
                <a:ea typeface="微软雅黑"/>
                <a:cs typeface="+mn-ea"/>
                <a:sym typeface="+mn-lt"/>
              </a:rPr>
              <a:t>5</a:t>
            </a:r>
            <a:endParaRPr kumimoji="0" lang="en-US" altLang="zh-CN" sz="3999" b="0" i="0" u="none" strike="noStrike" kern="0" cap="none" spc="0" normalizeH="0" baseline="0" noProof="0" dirty="0">
              <a:ln>
                <a:noFill/>
              </a:ln>
              <a:solidFill>
                <a:srgbClr val="DA4A4F"/>
              </a:solidFill>
              <a:effectLst/>
              <a:uLnTx/>
              <a:uFillTx/>
              <a:ea typeface="微软雅黑"/>
              <a:cs typeface="+mn-ea"/>
              <a:sym typeface="+mn-lt"/>
            </a:endParaRPr>
          </a:p>
        </p:txBody>
      </p:sp>
    </p:spTree>
    <p:extLst>
      <p:ext uri="{BB962C8B-B14F-4D97-AF65-F5344CB8AC3E}">
        <p14:creationId xmlns:p14="http://schemas.microsoft.com/office/powerpoint/2010/main" val="20482376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250" autoRev="1" fill="hold">
                                              <p:stCondLst>
                                                <p:cond delay="0"/>
                                              </p:stCondLst>
                                            </p:cTn>
                                            <p:tgtEl>
                                              <p:spTgt spid="12"/>
                                            </p:tgtEl>
                                            <p:attrNameLst>
                                              <p:attrName>ppt_w</p:attrName>
                                            </p:attrNameLst>
                                          </p:cBhvr>
                                        </p:anim>
                                        <p:anim by="(#ppt_w*0.50)" calcmode="lin" valueType="num">
                                          <p:cBhvr>
                                            <p:cTn id="8" dur="250" decel="50000" autoRev="1" fill="hold">
                                              <p:stCondLst>
                                                <p:cond delay="0"/>
                                              </p:stCondLst>
                                            </p:cTn>
                                            <p:tgtEl>
                                              <p:spTgt spid="12"/>
                                            </p:tgtEl>
                                            <p:attrNameLst>
                                              <p:attrName>ppt_x</p:attrName>
                                            </p:attrNameLst>
                                          </p:cBhvr>
                                        </p:anim>
                                        <p:anim from="(-#ppt_h/2)" to="(#ppt_y)" calcmode="lin" valueType="num">
                                          <p:cBhvr>
                                            <p:cTn id="9" dur="500" fill="hold">
                                              <p:stCondLst>
                                                <p:cond delay="0"/>
                                              </p:stCondLst>
                                            </p:cTn>
                                            <p:tgtEl>
                                              <p:spTgt spid="12"/>
                                            </p:tgtEl>
                                            <p:attrNameLst>
                                              <p:attrName>ppt_y</p:attrName>
                                            </p:attrNameLst>
                                          </p:cBhvr>
                                        </p:anim>
                                        <p:animRot by="21600000">
                                          <p:cBhvr>
                                            <p:cTn id="10" dur="500" fill="hold">
                                              <p:stCondLst>
                                                <p:cond delay="0"/>
                                              </p:stCondLst>
                                            </p:cTn>
                                            <p:tgtEl>
                                              <p:spTgt spid="12"/>
                                            </p:tgtEl>
                                            <p:attrNameLst>
                                              <p:attrName>r</p:attrName>
                                            </p:attrNameLst>
                                          </p:cBhvr>
                                        </p:animRot>
                                      </p:childTnLst>
                                    </p:cTn>
                                  </p:par>
                                </p:childTnLst>
                              </p:cTn>
                            </p:par>
                            <p:par>
                              <p:cTn id="11" fill="hold">
                                <p:stCondLst>
                                  <p:cond delay="1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by="(-#ppt_w*2)" calcmode="lin" valueType="num">
                                          <p:cBhvr rctx="PPT">
                                            <p:cTn id="14" dur="250" autoRev="1" fill="hold">
                                              <p:stCondLst>
                                                <p:cond delay="0"/>
                                              </p:stCondLst>
                                            </p:cTn>
                                            <p:tgtEl>
                                              <p:spTgt spid="5"/>
                                            </p:tgtEl>
                                            <p:attrNameLst>
                                              <p:attrName>ppt_w</p:attrName>
                                            </p:attrNameLst>
                                          </p:cBhvr>
                                        </p:anim>
                                        <p:anim by="(#ppt_w*0.50)" calcmode="lin" valueType="num">
                                          <p:cBhvr>
                                            <p:cTn id="15" dur="250" decel="50000" autoRev="1" fill="hold">
                                              <p:stCondLst>
                                                <p:cond delay="0"/>
                                              </p:stCondLst>
                                            </p:cTn>
                                            <p:tgtEl>
                                              <p:spTgt spid="5"/>
                                            </p:tgtEl>
                                            <p:attrNameLst>
                                              <p:attrName>ppt_x</p:attrName>
                                            </p:attrNameLst>
                                          </p:cBhvr>
                                        </p:anim>
                                        <p:anim from="(-#ppt_h/2)" to="(#ppt_y)" calcmode="lin" valueType="num">
                                          <p:cBhvr>
                                            <p:cTn id="16" dur="500" fill="hold">
                                              <p:stCondLst>
                                                <p:cond delay="0"/>
                                              </p:stCondLst>
                                            </p:cTn>
                                            <p:tgtEl>
                                              <p:spTgt spid="5"/>
                                            </p:tgtEl>
                                            <p:attrNameLst>
                                              <p:attrName>ppt_y</p:attrName>
                                            </p:attrNameLst>
                                          </p:cBhvr>
                                        </p:anim>
                                        <p:animRot by="21600000">
                                          <p:cBhvr>
                                            <p:cTn id="17" dur="500" fill="hold">
                                              <p:stCondLst>
                                                <p:cond delay="0"/>
                                              </p:stCondLst>
                                            </p:cTn>
                                            <p:tgtEl>
                                              <p:spTgt spid="5"/>
                                            </p:tgtEl>
                                            <p:attrNameLst>
                                              <p:attrName>r</p:attrName>
                                            </p:attrNameLst>
                                          </p:cBhvr>
                                        </p:animRot>
                                      </p:childTnLst>
                                    </p:cTn>
                                  </p:par>
                                </p:childTnLst>
                              </p:cTn>
                            </p:par>
                            <p:par>
                              <p:cTn id="18" fill="hold">
                                <p:stCondLst>
                                  <p:cond delay="2000"/>
                                </p:stCondLst>
                                <p:childTnLst>
                                  <p:par>
                                    <p:cTn id="19" presetID="2" presetClass="entr" presetSubtype="8" accel="40000" fill="hold" grpId="0" nodeType="afterEffect" p14:presetBounceEnd="40000">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14:bounceEnd="40000">
                                          <p:cBhvr additive="base">
                                            <p:cTn id="21" dur="625" fill="hold"/>
                                            <p:tgtEl>
                                              <p:spTgt spid="4"/>
                                            </p:tgtEl>
                                            <p:attrNameLst>
                                              <p:attrName>ppt_x</p:attrName>
                                            </p:attrNameLst>
                                          </p:cBhvr>
                                          <p:tavLst>
                                            <p:tav tm="0">
                                              <p:val>
                                                <p:strVal val="0-#ppt_w/2"/>
                                              </p:val>
                                            </p:tav>
                                            <p:tav tm="100000">
                                              <p:val>
                                                <p:strVal val="#ppt_x"/>
                                              </p:val>
                                            </p:tav>
                                          </p:tavLst>
                                        </p:anim>
                                        <p:anim calcmode="lin" valueType="num" p14:bounceEnd="40000">
                                          <p:cBhvr additive="base">
                                            <p:cTn id="22" dur="625" fill="hold"/>
                                            <p:tgtEl>
                                              <p:spTgt spid="4"/>
                                            </p:tgtEl>
                                            <p:attrNameLst>
                                              <p:attrName>ppt_y</p:attrName>
                                            </p:attrNameLst>
                                          </p:cBhvr>
                                          <p:tavLst>
                                            <p:tav tm="0">
                                              <p:val>
                                                <p:strVal val="#ppt_y"/>
                                              </p:val>
                                            </p:tav>
                                            <p:tav tm="100000">
                                              <p:val>
                                                <p:strVal val="#ppt_y"/>
                                              </p:val>
                                            </p:tav>
                                          </p:tavLst>
                                        </p:anim>
                                      </p:childTnLst>
                                    </p:cTn>
                                  </p:par>
                                </p:childTnLst>
                              </p:cTn>
                            </p:par>
                            <p:par>
                              <p:cTn id="23" fill="hold">
                                <p:stCondLst>
                                  <p:cond delay="2625"/>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7"/>
                                            </p:tgtEl>
                                            <p:attrNameLst>
                                              <p:attrName>style.visibility</p:attrName>
                                            </p:attrNameLst>
                                          </p:cBhvr>
                                          <p:to>
                                            <p:strVal val="visible"/>
                                          </p:to>
                                        </p:set>
                                        <p:anim by="(-#ppt_w*2)" calcmode="lin" valueType="num">
                                          <p:cBhvr rctx="PPT">
                                            <p:cTn id="26" dur="250" autoRev="1" fill="hold">
                                              <p:stCondLst>
                                                <p:cond delay="0"/>
                                              </p:stCondLst>
                                            </p:cTn>
                                            <p:tgtEl>
                                              <p:spTgt spid="7"/>
                                            </p:tgtEl>
                                            <p:attrNameLst>
                                              <p:attrName>ppt_w</p:attrName>
                                            </p:attrNameLst>
                                          </p:cBhvr>
                                        </p:anim>
                                        <p:anim by="(#ppt_w*0.50)" calcmode="lin" valueType="num">
                                          <p:cBhvr>
                                            <p:cTn id="27" dur="250" decel="50000" autoRev="1" fill="hold">
                                              <p:stCondLst>
                                                <p:cond delay="0"/>
                                              </p:stCondLst>
                                            </p:cTn>
                                            <p:tgtEl>
                                              <p:spTgt spid="7"/>
                                            </p:tgtEl>
                                            <p:attrNameLst>
                                              <p:attrName>ppt_x</p:attrName>
                                            </p:attrNameLst>
                                          </p:cBhvr>
                                        </p:anim>
                                        <p:anim from="(-#ppt_h/2)" to="(#ppt_y)" calcmode="lin" valueType="num">
                                          <p:cBhvr>
                                            <p:cTn id="28" dur="500" fill="hold">
                                              <p:stCondLst>
                                                <p:cond delay="0"/>
                                              </p:stCondLst>
                                            </p:cTn>
                                            <p:tgtEl>
                                              <p:spTgt spid="7"/>
                                            </p:tgtEl>
                                            <p:attrNameLst>
                                              <p:attrName>ppt_y</p:attrName>
                                            </p:attrNameLst>
                                          </p:cBhvr>
                                        </p:anim>
                                        <p:animRot by="21600000">
                                          <p:cBhvr>
                                            <p:cTn id="29" dur="500" fill="hold">
                                              <p:stCondLst>
                                                <p:cond delay="0"/>
                                              </p:stCondLst>
                                            </p:cTn>
                                            <p:tgtEl>
                                              <p:spTgt spid="7"/>
                                            </p:tgtEl>
                                            <p:attrNameLst>
                                              <p:attrName>r</p:attrName>
                                            </p:attrNameLst>
                                          </p:cBhvr>
                                        </p:animRot>
                                      </p:childTnLst>
                                    </p:cTn>
                                  </p:par>
                                </p:childTnLst>
                              </p:cTn>
                            </p:par>
                            <p:par>
                              <p:cTn id="30" fill="hold">
                                <p:stCondLst>
                                  <p:cond delay="3125"/>
                                </p:stCondLst>
                                <p:childTnLst>
                                  <p:par>
                                    <p:cTn id="31" presetID="2" presetClass="entr" presetSubtype="8" accel="40000" fill="hold" grpId="0" nodeType="afterEffect" p14:presetBounceEnd="40000">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14:bounceEnd="40000">
                                          <p:cBhvr additive="base">
                                            <p:cTn id="33" dur="625" fill="hold"/>
                                            <p:tgtEl>
                                              <p:spTgt spid="6"/>
                                            </p:tgtEl>
                                            <p:attrNameLst>
                                              <p:attrName>ppt_x</p:attrName>
                                            </p:attrNameLst>
                                          </p:cBhvr>
                                          <p:tavLst>
                                            <p:tav tm="0">
                                              <p:val>
                                                <p:strVal val="0-#ppt_w/2"/>
                                              </p:val>
                                            </p:tav>
                                            <p:tav tm="100000">
                                              <p:val>
                                                <p:strVal val="#ppt_x"/>
                                              </p:val>
                                            </p:tav>
                                          </p:tavLst>
                                        </p:anim>
                                        <p:anim calcmode="lin" valueType="num" p14:bounceEnd="40000">
                                          <p:cBhvr additive="base">
                                            <p:cTn id="34" dur="625" fill="hold"/>
                                            <p:tgtEl>
                                              <p:spTgt spid="6"/>
                                            </p:tgtEl>
                                            <p:attrNameLst>
                                              <p:attrName>ppt_y</p:attrName>
                                            </p:attrNameLst>
                                          </p:cBhvr>
                                          <p:tavLst>
                                            <p:tav tm="0">
                                              <p:val>
                                                <p:strVal val="#ppt_y"/>
                                              </p:val>
                                            </p:tav>
                                            <p:tav tm="100000">
                                              <p:val>
                                                <p:strVal val="#ppt_y"/>
                                              </p:val>
                                            </p:tav>
                                          </p:tavLst>
                                        </p:anim>
                                      </p:childTnLst>
                                    </p:cTn>
                                  </p:par>
                                </p:childTnLst>
                              </p:cTn>
                            </p:par>
                            <p:par>
                              <p:cTn id="35" fill="hold">
                                <p:stCondLst>
                                  <p:cond delay="3750"/>
                                </p:stCondLst>
                                <p:childTnLst>
                                  <p:par>
                                    <p:cTn id="36" presetID="56" presetClass="entr" presetSubtype="0" fill="hold" grpId="0" nodeType="after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 by="(-#ppt_w*2)" calcmode="lin" valueType="num">
                                          <p:cBhvr rctx="PPT">
                                            <p:cTn id="38" dur="250" autoRev="1" fill="hold">
                                              <p:stCondLst>
                                                <p:cond delay="0"/>
                                              </p:stCondLst>
                                            </p:cTn>
                                            <p:tgtEl>
                                              <p:spTgt spid="9"/>
                                            </p:tgtEl>
                                            <p:attrNameLst>
                                              <p:attrName>ppt_w</p:attrName>
                                            </p:attrNameLst>
                                          </p:cBhvr>
                                        </p:anim>
                                        <p:anim by="(#ppt_w*0.50)" calcmode="lin" valueType="num">
                                          <p:cBhvr>
                                            <p:cTn id="39" dur="250" decel="50000" autoRev="1" fill="hold">
                                              <p:stCondLst>
                                                <p:cond delay="0"/>
                                              </p:stCondLst>
                                            </p:cTn>
                                            <p:tgtEl>
                                              <p:spTgt spid="9"/>
                                            </p:tgtEl>
                                            <p:attrNameLst>
                                              <p:attrName>ppt_x</p:attrName>
                                            </p:attrNameLst>
                                          </p:cBhvr>
                                        </p:anim>
                                        <p:anim from="(-#ppt_h/2)" to="(#ppt_y)" calcmode="lin" valueType="num">
                                          <p:cBhvr>
                                            <p:cTn id="40" dur="500" fill="hold">
                                              <p:stCondLst>
                                                <p:cond delay="0"/>
                                              </p:stCondLst>
                                            </p:cTn>
                                            <p:tgtEl>
                                              <p:spTgt spid="9"/>
                                            </p:tgtEl>
                                            <p:attrNameLst>
                                              <p:attrName>ppt_y</p:attrName>
                                            </p:attrNameLst>
                                          </p:cBhvr>
                                        </p:anim>
                                        <p:animRot by="21600000">
                                          <p:cBhvr>
                                            <p:cTn id="41" dur="500" fill="hold">
                                              <p:stCondLst>
                                                <p:cond delay="0"/>
                                              </p:stCondLst>
                                            </p:cTn>
                                            <p:tgtEl>
                                              <p:spTgt spid="9"/>
                                            </p:tgtEl>
                                            <p:attrNameLst>
                                              <p:attrName>r</p:attrName>
                                            </p:attrNameLst>
                                          </p:cBhvr>
                                        </p:animRot>
                                      </p:childTnLst>
                                    </p:cTn>
                                  </p:par>
                                </p:childTnLst>
                              </p:cTn>
                            </p:par>
                            <p:par>
                              <p:cTn id="42" fill="hold">
                                <p:stCondLst>
                                  <p:cond delay="4250"/>
                                </p:stCondLst>
                                <p:childTnLst>
                                  <p:par>
                                    <p:cTn id="43" presetID="2" presetClass="entr" presetSubtype="8" accel="40000" fill="hold" grpId="0" nodeType="afterEffect" p14:presetBounceEnd="40000">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14:bounceEnd="40000">
                                          <p:cBhvr additive="base">
                                            <p:cTn id="45" dur="625"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46" dur="625" fill="hold"/>
                                            <p:tgtEl>
                                              <p:spTgt spid="8"/>
                                            </p:tgtEl>
                                            <p:attrNameLst>
                                              <p:attrName>ppt_y</p:attrName>
                                            </p:attrNameLst>
                                          </p:cBhvr>
                                          <p:tavLst>
                                            <p:tav tm="0">
                                              <p:val>
                                                <p:strVal val="#ppt_y"/>
                                              </p:val>
                                            </p:tav>
                                            <p:tav tm="100000">
                                              <p:val>
                                                <p:strVal val="#ppt_y"/>
                                              </p:val>
                                            </p:tav>
                                          </p:tavLst>
                                        </p:anim>
                                      </p:childTnLst>
                                    </p:cTn>
                                  </p:par>
                                </p:childTnLst>
                              </p:cTn>
                            </p:par>
                            <p:par>
                              <p:cTn id="47" fill="hold">
                                <p:stCondLst>
                                  <p:cond delay="4875"/>
                                </p:stCondLst>
                                <p:childTnLst>
                                  <p:par>
                                    <p:cTn id="48" presetID="56" presetClass="entr" presetSubtype="0" fill="hold" grpId="0" nodeType="after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 by="(-#ppt_w*2)" calcmode="lin" valueType="num">
                                          <p:cBhvr rctx="PPT">
                                            <p:cTn id="50" dur="250" autoRev="1" fill="hold">
                                              <p:stCondLst>
                                                <p:cond delay="0"/>
                                              </p:stCondLst>
                                            </p:cTn>
                                            <p:tgtEl>
                                              <p:spTgt spid="11"/>
                                            </p:tgtEl>
                                            <p:attrNameLst>
                                              <p:attrName>ppt_w</p:attrName>
                                            </p:attrNameLst>
                                          </p:cBhvr>
                                        </p:anim>
                                        <p:anim by="(#ppt_w*0.50)" calcmode="lin" valueType="num">
                                          <p:cBhvr>
                                            <p:cTn id="51" dur="250" decel="50000" autoRev="1" fill="hold">
                                              <p:stCondLst>
                                                <p:cond delay="0"/>
                                              </p:stCondLst>
                                            </p:cTn>
                                            <p:tgtEl>
                                              <p:spTgt spid="11"/>
                                            </p:tgtEl>
                                            <p:attrNameLst>
                                              <p:attrName>ppt_x</p:attrName>
                                            </p:attrNameLst>
                                          </p:cBhvr>
                                        </p:anim>
                                        <p:anim from="(-#ppt_h/2)" to="(#ppt_y)" calcmode="lin" valueType="num">
                                          <p:cBhvr>
                                            <p:cTn id="52" dur="500" fill="hold">
                                              <p:stCondLst>
                                                <p:cond delay="0"/>
                                              </p:stCondLst>
                                            </p:cTn>
                                            <p:tgtEl>
                                              <p:spTgt spid="11"/>
                                            </p:tgtEl>
                                            <p:attrNameLst>
                                              <p:attrName>ppt_y</p:attrName>
                                            </p:attrNameLst>
                                          </p:cBhvr>
                                        </p:anim>
                                        <p:animRot by="21600000">
                                          <p:cBhvr>
                                            <p:cTn id="53" dur="500" fill="hold">
                                              <p:stCondLst>
                                                <p:cond delay="0"/>
                                              </p:stCondLst>
                                            </p:cTn>
                                            <p:tgtEl>
                                              <p:spTgt spid="11"/>
                                            </p:tgtEl>
                                            <p:attrNameLst>
                                              <p:attrName>r</p:attrName>
                                            </p:attrNameLst>
                                          </p:cBhvr>
                                        </p:animRot>
                                      </p:childTnLst>
                                    </p:cTn>
                                  </p:par>
                                </p:childTnLst>
                              </p:cTn>
                            </p:par>
                            <p:par>
                              <p:cTn id="54" fill="hold">
                                <p:stCondLst>
                                  <p:cond delay="5375"/>
                                </p:stCondLst>
                                <p:childTnLst>
                                  <p:par>
                                    <p:cTn id="55" presetID="2" presetClass="entr" presetSubtype="8" accel="40000" fill="hold" grpId="0" nodeType="afterEffect" p14:presetBounceEnd="40000">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14:bounceEnd="40000">
                                          <p:cBhvr additive="base">
                                            <p:cTn id="57" dur="625" fill="hold"/>
                                            <p:tgtEl>
                                              <p:spTgt spid="10"/>
                                            </p:tgtEl>
                                            <p:attrNameLst>
                                              <p:attrName>ppt_x</p:attrName>
                                            </p:attrNameLst>
                                          </p:cBhvr>
                                          <p:tavLst>
                                            <p:tav tm="0">
                                              <p:val>
                                                <p:strVal val="0-#ppt_w/2"/>
                                              </p:val>
                                            </p:tav>
                                            <p:tav tm="100000">
                                              <p:val>
                                                <p:strVal val="#ppt_x"/>
                                              </p:val>
                                            </p:tav>
                                          </p:tavLst>
                                        </p:anim>
                                        <p:anim calcmode="lin" valueType="num" p14:bounceEnd="40000">
                                          <p:cBhvr additive="base">
                                            <p:cTn id="58" dur="625" fill="hold"/>
                                            <p:tgtEl>
                                              <p:spTgt spid="10"/>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56" presetClass="entr" presetSubtype="0" fill="hold" grpId="0" nodeType="afterEffect">
                                      <p:stCondLst>
                                        <p:cond delay="0"/>
                                      </p:stCondLst>
                                      <p:iterate type="lt">
                                        <p:tmPct val="10000"/>
                                      </p:iterate>
                                      <p:childTnLst>
                                        <p:set>
                                          <p:cBhvr>
                                            <p:cTn id="61" dur="1" fill="hold">
                                              <p:stCondLst>
                                                <p:cond delay="0"/>
                                              </p:stCondLst>
                                            </p:cTn>
                                            <p:tgtEl>
                                              <p:spTgt spid="15"/>
                                            </p:tgtEl>
                                            <p:attrNameLst>
                                              <p:attrName>style.visibility</p:attrName>
                                            </p:attrNameLst>
                                          </p:cBhvr>
                                          <p:to>
                                            <p:strVal val="visible"/>
                                          </p:to>
                                        </p:set>
                                        <p:anim by="(-#ppt_w*2)" calcmode="lin" valueType="num">
                                          <p:cBhvr rctx="PPT">
                                            <p:cTn id="62" dur="250" autoRev="1" fill="hold">
                                              <p:stCondLst>
                                                <p:cond delay="0"/>
                                              </p:stCondLst>
                                            </p:cTn>
                                            <p:tgtEl>
                                              <p:spTgt spid="15"/>
                                            </p:tgtEl>
                                            <p:attrNameLst>
                                              <p:attrName>ppt_w</p:attrName>
                                            </p:attrNameLst>
                                          </p:cBhvr>
                                        </p:anim>
                                        <p:anim by="(#ppt_w*0.50)" calcmode="lin" valueType="num">
                                          <p:cBhvr>
                                            <p:cTn id="63" dur="250" decel="50000" autoRev="1" fill="hold">
                                              <p:stCondLst>
                                                <p:cond delay="0"/>
                                              </p:stCondLst>
                                            </p:cTn>
                                            <p:tgtEl>
                                              <p:spTgt spid="15"/>
                                            </p:tgtEl>
                                            <p:attrNameLst>
                                              <p:attrName>ppt_x</p:attrName>
                                            </p:attrNameLst>
                                          </p:cBhvr>
                                        </p:anim>
                                        <p:anim from="(-#ppt_h/2)" to="(#ppt_y)" calcmode="lin" valueType="num">
                                          <p:cBhvr>
                                            <p:cTn id="64" dur="500" fill="hold">
                                              <p:stCondLst>
                                                <p:cond delay="0"/>
                                              </p:stCondLst>
                                            </p:cTn>
                                            <p:tgtEl>
                                              <p:spTgt spid="15"/>
                                            </p:tgtEl>
                                            <p:attrNameLst>
                                              <p:attrName>ppt_y</p:attrName>
                                            </p:attrNameLst>
                                          </p:cBhvr>
                                        </p:anim>
                                        <p:animRot by="21600000">
                                          <p:cBhvr>
                                            <p:cTn id="65" dur="500" fill="hold">
                                              <p:stCondLst>
                                                <p:cond delay="0"/>
                                              </p:stCondLst>
                                            </p:cTn>
                                            <p:tgtEl>
                                              <p:spTgt spid="15"/>
                                            </p:tgtEl>
                                            <p:attrNameLst>
                                              <p:attrName>r</p:attrName>
                                            </p:attrNameLst>
                                          </p:cBhvr>
                                        </p:animRot>
                                      </p:childTnLst>
                                    </p:cTn>
                                  </p:par>
                                </p:childTnLst>
                              </p:cTn>
                            </p:par>
                            <p:par>
                              <p:cTn id="66" fill="hold">
                                <p:stCondLst>
                                  <p:cond delay="6500"/>
                                </p:stCondLst>
                                <p:childTnLst>
                                  <p:par>
                                    <p:cTn id="67" presetID="2" presetClass="entr" presetSubtype="8" accel="40000" fill="hold" grpId="0" nodeType="afterEffect" p14:presetBounceEnd="40000">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14:bounceEnd="40000">
                                          <p:cBhvr additive="base">
                                            <p:cTn id="69" dur="625" fill="hold"/>
                                            <p:tgtEl>
                                              <p:spTgt spid="14"/>
                                            </p:tgtEl>
                                            <p:attrNameLst>
                                              <p:attrName>ppt_x</p:attrName>
                                            </p:attrNameLst>
                                          </p:cBhvr>
                                          <p:tavLst>
                                            <p:tav tm="0">
                                              <p:val>
                                                <p:strVal val="0-#ppt_w/2"/>
                                              </p:val>
                                            </p:tav>
                                            <p:tav tm="100000">
                                              <p:val>
                                                <p:strVal val="#ppt_x"/>
                                              </p:val>
                                            </p:tav>
                                          </p:tavLst>
                                        </p:anim>
                                        <p:anim calcmode="lin" valueType="num" p14:bounceEnd="40000">
                                          <p:cBhvr additive="base">
                                            <p:cTn id="70" dur="625"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4" grpId="0" animBg="1"/>
          <p:bldP spid="1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250" autoRev="1" fill="hold">
                                              <p:stCondLst>
                                                <p:cond delay="0"/>
                                              </p:stCondLst>
                                            </p:cTn>
                                            <p:tgtEl>
                                              <p:spTgt spid="12"/>
                                            </p:tgtEl>
                                            <p:attrNameLst>
                                              <p:attrName>ppt_w</p:attrName>
                                            </p:attrNameLst>
                                          </p:cBhvr>
                                        </p:anim>
                                        <p:anim by="(#ppt_w*0.50)" calcmode="lin" valueType="num">
                                          <p:cBhvr>
                                            <p:cTn id="8" dur="250" decel="50000" autoRev="1" fill="hold">
                                              <p:stCondLst>
                                                <p:cond delay="0"/>
                                              </p:stCondLst>
                                            </p:cTn>
                                            <p:tgtEl>
                                              <p:spTgt spid="12"/>
                                            </p:tgtEl>
                                            <p:attrNameLst>
                                              <p:attrName>ppt_x</p:attrName>
                                            </p:attrNameLst>
                                          </p:cBhvr>
                                        </p:anim>
                                        <p:anim from="(-#ppt_h/2)" to="(#ppt_y)" calcmode="lin" valueType="num">
                                          <p:cBhvr>
                                            <p:cTn id="9" dur="500" fill="hold">
                                              <p:stCondLst>
                                                <p:cond delay="0"/>
                                              </p:stCondLst>
                                            </p:cTn>
                                            <p:tgtEl>
                                              <p:spTgt spid="12"/>
                                            </p:tgtEl>
                                            <p:attrNameLst>
                                              <p:attrName>ppt_y</p:attrName>
                                            </p:attrNameLst>
                                          </p:cBhvr>
                                        </p:anim>
                                        <p:animRot by="21600000">
                                          <p:cBhvr>
                                            <p:cTn id="10" dur="500" fill="hold">
                                              <p:stCondLst>
                                                <p:cond delay="0"/>
                                              </p:stCondLst>
                                            </p:cTn>
                                            <p:tgtEl>
                                              <p:spTgt spid="12"/>
                                            </p:tgtEl>
                                            <p:attrNameLst>
                                              <p:attrName>r</p:attrName>
                                            </p:attrNameLst>
                                          </p:cBhvr>
                                        </p:animRot>
                                      </p:childTnLst>
                                    </p:cTn>
                                  </p:par>
                                </p:childTnLst>
                              </p:cTn>
                            </p:par>
                            <p:par>
                              <p:cTn id="11" fill="hold">
                                <p:stCondLst>
                                  <p:cond delay="1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by="(-#ppt_w*2)" calcmode="lin" valueType="num">
                                          <p:cBhvr rctx="PPT">
                                            <p:cTn id="14" dur="250" autoRev="1" fill="hold">
                                              <p:stCondLst>
                                                <p:cond delay="0"/>
                                              </p:stCondLst>
                                            </p:cTn>
                                            <p:tgtEl>
                                              <p:spTgt spid="5"/>
                                            </p:tgtEl>
                                            <p:attrNameLst>
                                              <p:attrName>ppt_w</p:attrName>
                                            </p:attrNameLst>
                                          </p:cBhvr>
                                        </p:anim>
                                        <p:anim by="(#ppt_w*0.50)" calcmode="lin" valueType="num">
                                          <p:cBhvr>
                                            <p:cTn id="15" dur="250" decel="50000" autoRev="1" fill="hold">
                                              <p:stCondLst>
                                                <p:cond delay="0"/>
                                              </p:stCondLst>
                                            </p:cTn>
                                            <p:tgtEl>
                                              <p:spTgt spid="5"/>
                                            </p:tgtEl>
                                            <p:attrNameLst>
                                              <p:attrName>ppt_x</p:attrName>
                                            </p:attrNameLst>
                                          </p:cBhvr>
                                        </p:anim>
                                        <p:anim from="(-#ppt_h/2)" to="(#ppt_y)" calcmode="lin" valueType="num">
                                          <p:cBhvr>
                                            <p:cTn id="16" dur="500" fill="hold">
                                              <p:stCondLst>
                                                <p:cond delay="0"/>
                                              </p:stCondLst>
                                            </p:cTn>
                                            <p:tgtEl>
                                              <p:spTgt spid="5"/>
                                            </p:tgtEl>
                                            <p:attrNameLst>
                                              <p:attrName>ppt_y</p:attrName>
                                            </p:attrNameLst>
                                          </p:cBhvr>
                                        </p:anim>
                                        <p:animRot by="21600000">
                                          <p:cBhvr>
                                            <p:cTn id="17" dur="500" fill="hold">
                                              <p:stCondLst>
                                                <p:cond delay="0"/>
                                              </p:stCondLst>
                                            </p:cTn>
                                            <p:tgtEl>
                                              <p:spTgt spid="5"/>
                                            </p:tgtEl>
                                            <p:attrNameLst>
                                              <p:attrName>r</p:attrName>
                                            </p:attrNameLst>
                                          </p:cBhvr>
                                        </p:animRot>
                                      </p:childTnLst>
                                    </p:cTn>
                                  </p:par>
                                </p:childTnLst>
                              </p:cTn>
                            </p:par>
                            <p:par>
                              <p:cTn id="18" fill="hold">
                                <p:stCondLst>
                                  <p:cond delay="2000"/>
                                </p:stCondLst>
                                <p:childTnLst>
                                  <p:par>
                                    <p:cTn id="19" presetID="2" presetClass="entr" presetSubtype="8" accel="4000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625" fill="hold"/>
                                            <p:tgtEl>
                                              <p:spTgt spid="4"/>
                                            </p:tgtEl>
                                            <p:attrNameLst>
                                              <p:attrName>ppt_x</p:attrName>
                                            </p:attrNameLst>
                                          </p:cBhvr>
                                          <p:tavLst>
                                            <p:tav tm="0">
                                              <p:val>
                                                <p:strVal val="0-#ppt_w/2"/>
                                              </p:val>
                                            </p:tav>
                                            <p:tav tm="100000">
                                              <p:val>
                                                <p:strVal val="#ppt_x"/>
                                              </p:val>
                                            </p:tav>
                                          </p:tavLst>
                                        </p:anim>
                                        <p:anim calcmode="lin" valueType="num">
                                          <p:cBhvr additive="base">
                                            <p:cTn id="22" dur="625" fill="hold"/>
                                            <p:tgtEl>
                                              <p:spTgt spid="4"/>
                                            </p:tgtEl>
                                            <p:attrNameLst>
                                              <p:attrName>ppt_y</p:attrName>
                                            </p:attrNameLst>
                                          </p:cBhvr>
                                          <p:tavLst>
                                            <p:tav tm="0">
                                              <p:val>
                                                <p:strVal val="#ppt_y"/>
                                              </p:val>
                                            </p:tav>
                                            <p:tav tm="100000">
                                              <p:val>
                                                <p:strVal val="#ppt_y"/>
                                              </p:val>
                                            </p:tav>
                                          </p:tavLst>
                                        </p:anim>
                                      </p:childTnLst>
                                    </p:cTn>
                                  </p:par>
                                </p:childTnLst>
                              </p:cTn>
                            </p:par>
                            <p:par>
                              <p:cTn id="23" fill="hold">
                                <p:stCondLst>
                                  <p:cond delay="2625"/>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7"/>
                                            </p:tgtEl>
                                            <p:attrNameLst>
                                              <p:attrName>style.visibility</p:attrName>
                                            </p:attrNameLst>
                                          </p:cBhvr>
                                          <p:to>
                                            <p:strVal val="visible"/>
                                          </p:to>
                                        </p:set>
                                        <p:anim by="(-#ppt_w*2)" calcmode="lin" valueType="num">
                                          <p:cBhvr rctx="PPT">
                                            <p:cTn id="26" dur="250" autoRev="1" fill="hold">
                                              <p:stCondLst>
                                                <p:cond delay="0"/>
                                              </p:stCondLst>
                                            </p:cTn>
                                            <p:tgtEl>
                                              <p:spTgt spid="7"/>
                                            </p:tgtEl>
                                            <p:attrNameLst>
                                              <p:attrName>ppt_w</p:attrName>
                                            </p:attrNameLst>
                                          </p:cBhvr>
                                        </p:anim>
                                        <p:anim by="(#ppt_w*0.50)" calcmode="lin" valueType="num">
                                          <p:cBhvr>
                                            <p:cTn id="27" dur="250" decel="50000" autoRev="1" fill="hold">
                                              <p:stCondLst>
                                                <p:cond delay="0"/>
                                              </p:stCondLst>
                                            </p:cTn>
                                            <p:tgtEl>
                                              <p:spTgt spid="7"/>
                                            </p:tgtEl>
                                            <p:attrNameLst>
                                              <p:attrName>ppt_x</p:attrName>
                                            </p:attrNameLst>
                                          </p:cBhvr>
                                        </p:anim>
                                        <p:anim from="(-#ppt_h/2)" to="(#ppt_y)" calcmode="lin" valueType="num">
                                          <p:cBhvr>
                                            <p:cTn id="28" dur="500" fill="hold">
                                              <p:stCondLst>
                                                <p:cond delay="0"/>
                                              </p:stCondLst>
                                            </p:cTn>
                                            <p:tgtEl>
                                              <p:spTgt spid="7"/>
                                            </p:tgtEl>
                                            <p:attrNameLst>
                                              <p:attrName>ppt_y</p:attrName>
                                            </p:attrNameLst>
                                          </p:cBhvr>
                                        </p:anim>
                                        <p:animRot by="21600000">
                                          <p:cBhvr>
                                            <p:cTn id="29" dur="500" fill="hold">
                                              <p:stCondLst>
                                                <p:cond delay="0"/>
                                              </p:stCondLst>
                                            </p:cTn>
                                            <p:tgtEl>
                                              <p:spTgt spid="7"/>
                                            </p:tgtEl>
                                            <p:attrNameLst>
                                              <p:attrName>r</p:attrName>
                                            </p:attrNameLst>
                                          </p:cBhvr>
                                        </p:animRot>
                                      </p:childTnLst>
                                    </p:cTn>
                                  </p:par>
                                </p:childTnLst>
                              </p:cTn>
                            </p:par>
                            <p:par>
                              <p:cTn id="30" fill="hold">
                                <p:stCondLst>
                                  <p:cond delay="3125"/>
                                </p:stCondLst>
                                <p:childTnLst>
                                  <p:par>
                                    <p:cTn id="31" presetID="2" presetClass="entr" presetSubtype="8" accel="4000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625" fill="hold"/>
                                            <p:tgtEl>
                                              <p:spTgt spid="6"/>
                                            </p:tgtEl>
                                            <p:attrNameLst>
                                              <p:attrName>ppt_x</p:attrName>
                                            </p:attrNameLst>
                                          </p:cBhvr>
                                          <p:tavLst>
                                            <p:tav tm="0">
                                              <p:val>
                                                <p:strVal val="0-#ppt_w/2"/>
                                              </p:val>
                                            </p:tav>
                                            <p:tav tm="100000">
                                              <p:val>
                                                <p:strVal val="#ppt_x"/>
                                              </p:val>
                                            </p:tav>
                                          </p:tavLst>
                                        </p:anim>
                                        <p:anim calcmode="lin" valueType="num">
                                          <p:cBhvr additive="base">
                                            <p:cTn id="34" dur="625" fill="hold"/>
                                            <p:tgtEl>
                                              <p:spTgt spid="6"/>
                                            </p:tgtEl>
                                            <p:attrNameLst>
                                              <p:attrName>ppt_y</p:attrName>
                                            </p:attrNameLst>
                                          </p:cBhvr>
                                          <p:tavLst>
                                            <p:tav tm="0">
                                              <p:val>
                                                <p:strVal val="#ppt_y"/>
                                              </p:val>
                                            </p:tav>
                                            <p:tav tm="100000">
                                              <p:val>
                                                <p:strVal val="#ppt_y"/>
                                              </p:val>
                                            </p:tav>
                                          </p:tavLst>
                                        </p:anim>
                                      </p:childTnLst>
                                    </p:cTn>
                                  </p:par>
                                </p:childTnLst>
                              </p:cTn>
                            </p:par>
                            <p:par>
                              <p:cTn id="35" fill="hold">
                                <p:stCondLst>
                                  <p:cond delay="3750"/>
                                </p:stCondLst>
                                <p:childTnLst>
                                  <p:par>
                                    <p:cTn id="36" presetID="56" presetClass="entr" presetSubtype="0" fill="hold" grpId="0" nodeType="after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 by="(-#ppt_w*2)" calcmode="lin" valueType="num">
                                          <p:cBhvr rctx="PPT">
                                            <p:cTn id="38" dur="250" autoRev="1" fill="hold">
                                              <p:stCondLst>
                                                <p:cond delay="0"/>
                                              </p:stCondLst>
                                            </p:cTn>
                                            <p:tgtEl>
                                              <p:spTgt spid="9"/>
                                            </p:tgtEl>
                                            <p:attrNameLst>
                                              <p:attrName>ppt_w</p:attrName>
                                            </p:attrNameLst>
                                          </p:cBhvr>
                                        </p:anim>
                                        <p:anim by="(#ppt_w*0.50)" calcmode="lin" valueType="num">
                                          <p:cBhvr>
                                            <p:cTn id="39" dur="250" decel="50000" autoRev="1" fill="hold">
                                              <p:stCondLst>
                                                <p:cond delay="0"/>
                                              </p:stCondLst>
                                            </p:cTn>
                                            <p:tgtEl>
                                              <p:spTgt spid="9"/>
                                            </p:tgtEl>
                                            <p:attrNameLst>
                                              <p:attrName>ppt_x</p:attrName>
                                            </p:attrNameLst>
                                          </p:cBhvr>
                                        </p:anim>
                                        <p:anim from="(-#ppt_h/2)" to="(#ppt_y)" calcmode="lin" valueType="num">
                                          <p:cBhvr>
                                            <p:cTn id="40" dur="500" fill="hold">
                                              <p:stCondLst>
                                                <p:cond delay="0"/>
                                              </p:stCondLst>
                                            </p:cTn>
                                            <p:tgtEl>
                                              <p:spTgt spid="9"/>
                                            </p:tgtEl>
                                            <p:attrNameLst>
                                              <p:attrName>ppt_y</p:attrName>
                                            </p:attrNameLst>
                                          </p:cBhvr>
                                        </p:anim>
                                        <p:animRot by="21600000">
                                          <p:cBhvr>
                                            <p:cTn id="41" dur="500" fill="hold">
                                              <p:stCondLst>
                                                <p:cond delay="0"/>
                                              </p:stCondLst>
                                            </p:cTn>
                                            <p:tgtEl>
                                              <p:spTgt spid="9"/>
                                            </p:tgtEl>
                                            <p:attrNameLst>
                                              <p:attrName>r</p:attrName>
                                            </p:attrNameLst>
                                          </p:cBhvr>
                                        </p:animRot>
                                      </p:childTnLst>
                                    </p:cTn>
                                  </p:par>
                                </p:childTnLst>
                              </p:cTn>
                            </p:par>
                            <p:par>
                              <p:cTn id="42" fill="hold">
                                <p:stCondLst>
                                  <p:cond delay="4250"/>
                                </p:stCondLst>
                                <p:childTnLst>
                                  <p:par>
                                    <p:cTn id="43" presetID="2" presetClass="entr" presetSubtype="8" accel="4000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625" fill="hold"/>
                                            <p:tgtEl>
                                              <p:spTgt spid="8"/>
                                            </p:tgtEl>
                                            <p:attrNameLst>
                                              <p:attrName>ppt_x</p:attrName>
                                            </p:attrNameLst>
                                          </p:cBhvr>
                                          <p:tavLst>
                                            <p:tav tm="0">
                                              <p:val>
                                                <p:strVal val="0-#ppt_w/2"/>
                                              </p:val>
                                            </p:tav>
                                            <p:tav tm="100000">
                                              <p:val>
                                                <p:strVal val="#ppt_x"/>
                                              </p:val>
                                            </p:tav>
                                          </p:tavLst>
                                        </p:anim>
                                        <p:anim calcmode="lin" valueType="num">
                                          <p:cBhvr additive="base">
                                            <p:cTn id="46" dur="625" fill="hold"/>
                                            <p:tgtEl>
                                              <p:spTgt spid="8"/>
                                            </p:tgtEl>
                                            <p:attrNameLst>
                                              <p:attrName>ppt_y</p:attrName>
                                            </p:attrNameLst>
                                          </p:cBhvr>
                                          <p:tavLst>
                                            <p:tav tm="0">
                                              <p:val>
                                                <p:strVal val="#ppt_y"/>
                                              </p:val>
                                            </p:tav>
                                            <p:tav tm="100000">
                                              <p:val>
                                                <p:strVal val="#ppt_y"/>
                                              </p:val>
                                            </p:tav>
                                          </p:tavLst>
                                        </p:anim>
                                      </p:childTnLst>
                                    </p:cTn>
                                  </p:par>
                                </p:childTnLst>
                              </p:cTn>
                            </p:par>
                            <p:par>
                              <p:cTn id="47" fill="hold">
                                <p:stCondLst>
                                  <p:cond delay="4875"/>
                                </p:stCondLst>
                                <p:childTnLst>
                                  <p:par>
                                    <p:cTn id="48" presetID="56" presetClass="entr" presetSubtype="0" fill="hold" grpId="0" nodeType="after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 by="(-#ppt_w*2)" calcmode="lin" valueType="num">
                                          <p:cBhvr rctx="PPT">
                                            <p:cTn id="50" dur="250" autoRev="1" fill="hold">
                                              <p:stCondLst>
                                                <p:cond delay="0"/>
                                              </p:stCondLst>
                                            </p:cTn>
                                            <p:tgtEl>
                                              <p:spTgt spid="11"/>
                                            </p:tgtEl>
                                            <p:attrNameLst>
                                              <p:attrName>ppt_w</p:attrName>
                                            </p:attrNameLst>
                                          </p:cBhvr>
                                        </p:anim>
                                        <p:anim by="(#ppt_w*0.50)" calcmode="lin" valueType="num">
                                          <p:cBhvr>
                                            <p:cTn id="51" dur="250" decel="50000" autoRev="1" fill="hold">
                                              <p:stCondLst>
                                                <p:cond delay="0"/>
                                              </p:stCondLst>
                                            </p:cTn>
                                            <p:tgtEl>
                                              <p:spTgt spid="11"/>
                                            </p:tgtEl>
                                            <p:attrNameLst>
                                              <p:attrName>ppt_x</p:attrName>
                                            </p:attrNameLst>
                                          </p:cBhvr>
                                        </p:anim>
                                        <p:anim from="(-#ppt_h/2)" to="(#ppt_y)" calcmode="lin" valueType="num">
                                          <p:cBhvr>
                                            <p:cTn id="52" dur="500" fill="hold">
                                              <p:stCondLst>
                                                <p:cond delay="0"/>
                                              </p:stCondLst>
                                            </p:cTn>
                                            <p:tgtEl>
                                              <p:spTgt spid="11"/>
                                            </p:tgtEl>
                                            <p:attrNameLst>
                                              <p:attrName>ppt_y</p:attrName>
                                            </p:attrNameLst>
                                          </p:cBhvr>
                                        </p:anim>
                                        <p:animRot by="21600000">
                                          <p:cBhvr>
                                            <p:cTn id="53" dur="500" fill="hold">
                                              <p:stCondLst>
                                                <p:cond delay="0"/>
                                              </p:stCondLst>
                                            </p:cTn>
                                            <p:tgtEl>
                                              <p:spTgt spid="11"/>
                                            </p:tgtEl>
                                            <p:attrNameLst>
                                              <p:attrName>r</p:attrName>
                                            </p:attrNameLst>
                                          </p:cBhvr>
                                        </p:animRot>
                                      </p:childTnLst>
                                    </p:cTn>
                                  </p:par>
                                </p:childTnLst>
                              </p:cTn>
                            </p:par>
                            <p:par>
                              <p:cTn id="54" fill="hold">
                                <p:stCondLst>
                                  <p:cond delay="5375"/>
                                </p:stCondLst>
                                <p:childTnLst>
                                  <p:par>
                                    <p:cTn id="55" presetID="2" presetClass="entr" presetSubtype="8" accel="4000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625" fill="hold"/>
                                            <p:tgtEl>
                                              <p:spTgt spid="10"/>
                                            </p:tgtEl>
                                            <p:attrNameLst>
                                              <p:attrName>ppt_x</p:attrName>
                                            </p:attrNameLst>
                                          </p:cBhvr>
                                          <p:tavLst>
                                            <p:tav tm="0">
                                              <p:val>
                                                <p:strVal val="0-#ppt_w/2"/>
                                              </p:val>
                                            </p:tav>
                                            <p:tav tm="100000">
                                              <p:val>
                                                <p:strVal val="#ppt_x"/>
                                              </p:val>
                                            </p:tav>
                                          </p:tavLst>
                                        </p:anim>
                                        <p:anim calcmode="lin" valueType="num">
                                          <p:cBhvr additive="base">
                                            <p:cTn id="58" dur="625" fill="hold"/>
                                            <p:tgtEl>
                                              <p:spTgt spid="10"/>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56" presetClass="entr" presetSubtype="0" fill="hold" grpId="0" nodeType="afterEffect">
                                      <p:stCondLst>
                                        <p:cond delay="0"/>
                                      </p:stCondLst>
                                      <p:iterate type="lt">
                                        <p:tmPct val="10000"/>
                                      </p:iterate>
                                      <p:childTnLst>
                                        <p:set>
                                          <p:cBhvr>
                                            <p:cTn id="61" dur="1" fill="hold">
                                              <p:stCondLst>
                                                <p:cond delay="0"/>
                                              </p:stCondLst>
                                            </p:cTn>
                                            <p:tgtEl>
                                              <p:spTgt spid="15"/>
                                            </p:tgtEl>
                                            <p:attrNameLst>
                                              <p:attrName>style.visibility</p:attrName>
                                            </p:attrNameLst>
                                          </p:cBhvr>
                                          <p:to>
                                            <p:strVal val="visible"/>
                                          </p:to>
                                        </p:set>
                                        <p:anim by="(-#ppt_w*2)" calcmode="lin" valueType="num">
                                          <p:cBhvr rctx="PPT">
                                            <p:cTn id="62" dur="250" autoRev="1" fill="hold">
                                              <p:stCondLst>
                                                <p:cond delay="0"/>
                                              </p:stCondLst>
                                            </p:cTn>
                                            <p:tgtEl>
                                              <p:spTgt spid="15"/>
                                            </p:tgtEl>
                                            <p:attrNameLst>
                                              <p:attrName>ppt_w</p:attrName>
                                            </p:attrNameLst>
                                          </p:cBhvr>
                                        </p:anim>
                                        <p:anim by="(#ppt_w*0.50)" calcmode="lin" valueType="num">
                                          <p:cBhvr>
                                            <p:cTn id="63" dur="250" decel="50000" autoRev="1" fill="hold">
                                              <p:stCondLst>
                                                <p:cond delay="0"/>
                                              </p:stCondLst>
                                            </p:cTn>
                                            <p:tgtEl>
                                              <p:spTgt spid="15"/>
                                            </p:tgtEl>
                                            <p:attrNameLst>
                                              <p:attrName>ppt_x</p:attrName>
                                            </p:attrNameLst>
                                          </p:cBhvr>
                                        </p:anim>
                                        <p:anim from="(-#ppt_h/2)" to="(#ppt_y)" calcmode="lin" valueType="num">
                                          <p:cBhvr>
                                            <p:cTn id="64" dur="500" fill="hold">
                                              <p:stCondLst>
                                                <p:cond delay="0"/>
                                              </p:stCondLst>
                                            </p:cTn>
                                            <p:tgtEl>
                                              <p:spTgt spid="15"/>
                                            </p:tgtEl>
                                            <p:attrNameLst>
                                              <p:attrName>ppt_y</p:attrName>
                                            </p:attrNameLst>
                                          </p:cBhvr>
                                        </p:anim>
                                        <p:animRot by="21600000">
                                          <p:cBhvr>
                                            <p:cTn id="65" dur="500" fill="hold">
                                              <p:stCondLst>
                                                <p:cond delay="0"/>
                                              </p:stCondLst>
                                            </p:cTn>
                                            <p:tgtEl>
                                              <p:spTgt spid="15"/>
                                            </p:tgtEl>
                                            <p:attrNameLst>
                                              <p:attrName>r</p:attrName>
                                            </p:attrNameLst>
                                          </p:cBhvr>
                                        </p:animRot>
                                      </p:childTnLst>
                                    </p:cTn>
                                  </p:par>
                                </p:childTnLst>
                              </p:cTn>
                            </p:par>
                            <p:par>
                              <p:cTn id="66" fill="hold">
                                <p:stCondLst>
                                  <p:cond delay="6500"/>
                                </p:stCondLst>
                                <p:childTnLst>
                                  <p:par>
                                    <p:cTn id="67" presetID="2" presetClass="entr" presetSubtype="8" accel="4000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625" fill="hold"/>
                                            <p:tgtEl>
                                              <p:spTgt spid="14"/>
                                            </p:tgtEl>
                                            <p:attrNameLst>
                                              <p:attrName>ppt_x</p:attrName>
                                            </p:attrNameLst>
                                          </p:cBhvr>
                                          <p:tavLst>
                                            <p:tav tm="0">
                                              <p:val>
                                                <p:strVal val="0-#ppt_w/2"/>
                                              </p:val>
                                            </p:tav>
                                            <p:tav tm="100000">
                                              <p:val>
                                                <p:strVal val="#ppt_x"/>
                                              </p:val>
                                            </p:tav>
                                          </p:tavLst>
                                        </p:anim>
                                        <p:anim calcmode="lin" valueType="num">
                                          <p:cBhvr additive="base">
                                            <p:cTn id="70" dur="625"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4" grpId="0" animBg="1"/>
          <p:bldP spid="15"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2E9CFA8-D044-5248-97E5-F00DECCCF894}"/>
              </a:ext>
            </a:extLst>
          </p:cNvPr>
          <p:cNvGrpSpPr>
            <a:grpSpLocks noChangeAspect="1"/>
          </p:cNvGrpSpPr>
          <p:nvPr/>
        </p:nvGrpSpPr>
        <p:grpSpPr bwMode="auto">
          <a:xfrm>
            <a:off x="4006734" y="1766685"/>
            <a:ext cx="4178531" cy="3651358"/>
            <a:chOff x="2360" y="1275"/>
            <a:chExt cx="3012" cy="2632"/>
          </a:xfrm>
        </p:grpSpPr>
        <p:sp>
          <p:nvSpPr>
            <p:cNvPr id="5" name="Freeform 5">
              <a:extLst>
                <a:ext uri="{FF2B5EF4-FFF2-40B4-BE49-F238E27FC236}">
                  <a16:creationId xmlns:a16="http://schemas.microsoft.com/office/drawing/2014/main" id="{0A0C55E8-172B-2E42-8AA7-4EBF9DA68AD6}"/>
                </a:ext>
              </a:extLst>
            </p:cNvPr>
            <p:cNvSpPr>
              <a:spLocks/>
            </p:cNvSpPr>
            <p:nvPr/>
          </p:nvSpPr>
          <p:spPr bwMode="auto">
            <a:xfrm>
              <a:off x="2360" y="1275"/>
              <a:ext cx="3012" cy="2632"/>
            </a:xfrm>
            <a:custGeom>
              <a:avLst/>
              <a:gdLst>
                <a:gd name="T0" fmla="*/ 1199 w 1272"/>
                <a:gd name="T1" fmla="*/ 585 h 1111"/>
                <a:gd name="T2" fmla="*/ 1228 w 1272"/>
                <a:gd name="T3" fmla="*/ 365 h 1111"/>
                <a:gd name="T4" fmla="*/ 1070 w 1272"/>
                <a:gd name="T5" fmla="*/ 234 h 1111"/>
                <a:gd name="T6" fmla="*/ 845 w 1272"/>
                <a:gd name="T7" fmla="*/ 20 h 1111"/>
                <a:gd name="T8" fmla="*/ 603 w 1272"/>
                <a:gd name="T9" fmla="*/ 59 h 1111"/>
                <a:gd name="T10" fmla="*/ 469 w 1272"/>
                <a:gd name="T11" fmla="*/ 46 h 1111"/>
                <a:gd name="T12" fmla="*/ 381 w 1272"/>
                <a:gd name="T13" fmla="*/ 111 h 1111"/>
                <a:gd name="T14" fmla="*/ 198 w 1272"/>
                <a:gd name="T15" fmla="*/ 161 h 1111"/>
                <a:gd name="T16" fmla="*/ 108 w 1272"/>
                <a:gd name="T17" fmla="*/ 317 h 1111"/>
                <a:gd name="T18" fmla="*/ 5 w 1272"/>
                <a:gd name="T19" fmla="*/ 433 h 1111"/>
                <a:gd name="T20" fmla="*/ 33 w 1272"/>
                <a:gd name="T21" fmla="*/ 534 h 1111"/>
                <a:gd name="T22" fmla="*/ 38 w 1272"/>
                <a:gd name="T23" fmla="*/ 670 h 1111"/>
                <a:gd name="T24" fmla="*/ 319 w 1272"/>
                <a:gd name="T25" fmla="*/ 771 h 1111"/>
                <a:gd name="T26" fmla="*/ 344 w 1272"/>
                <a:gd name="T27" fmla="*/ 759 h 1111"/>
                <a:gd name="T28" fmla="*/ 349 w 1272"/>
                <a:gd name="T29" fmla="*/ 773 h 1111"/>
                <a:gd name="T30" fmla="*/ 630 w 1272"/>
                <a:gd name="T31" fmla="*/ 874 h 1111"/>
                <a:gd name="T32" fmla="*/ 641 w 1272"/>
                <a:gd name="T33" fmla="*/ 869 h 1111"/>
                <a:gd name="T34" fmla="*/ 768 w 1272"/>
                <a:gd name="T35" fmla="*/ 901 h 1111"/>
                <a:gd name="T36" fmla="*/ 790 w 1272"/>
                <a:gd name="T37" fmla="*/ 955 h 1111"/>
                <a:gd name="T38" fmla="*/ 1000 w 1272"/>
                <a:gd name="T39" fmla="*/ 1111 h 1111"/>
                <a:gd name="T40" fmla="*/ 1037 w 1272"/>
                <a:gd name="T41" fmla="*/ 1077 h 1111"/>
                <a:gd name="T42" fmla="*/ 1036 w 1272"/>
                <a:gd name="T43" fmla="*/ 1076 h 1111"/>
                <a:gd name="T44" fmla="*/ 906 w 1272"/>
                <a:gd name="T45" fmla="*/ 901 h 1111"/>
                <a:gd name="T46" fmla="*/ 907 w 1272"/>
                <a:gd name="T47" fmla="*/ 893 h 1111"/>
                <a:gd name="T48" fmla="*/ 1106 w 1272"/>
                <a:gd name="T49" fmla="*/ 904 h 1111"/>
                <a:gd name="T50" fmla="*/ 1228 w 1272"/>
                <a:gd name="T51" fmla="*/ 632 h 1111"/>
                <a:gd name="T52" fmla="*/ 1199 w 1272"/>
                <a:gd name="T53" fmla="*/ 585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72" h="1111">
                  <a:moveTo>
                    <a:pt x="1199" y="585"/>
                  </a:moveTo>
                  <a:cubicBezTo>
                    <a:pt x="1249" y="533"/>
                    <a:pt x="1263" y="446"/>
                    <a:pt x="1228" y="365"/>
                  </a:cubicBezTo>
                  <a:cubicBezTo>
                    <a:pt x="1197" y="291"/>
                    <a:pt x="1135" y="243"/>
                    <a:pt x="1070" y="234"/>
                  </a:cubicBezTo>
                  <a:cubicBezTo>
                    <a:pt x="1083" y="144"/>
                    <a:pt x="985" y="49"/>
                    <a:pt x="845" y="20"/>
                  </a:cubicBezTo>
                  <a:cubicBezTo>
                    <a:pt x="749" y="0"/>
                    <a:pt x="657" y="17"/>
                    <a:pt x="603" y="59"/>
                  </a:cubicBezTo>
                  <a:cubicBezTo>
                    <a:pt x="563" y="37"/>
                    <a:pt x="515" y="31"/>
                    <a:pt x="469" y="46"/>
                  </a:cubicBezTo>
                  <a:cubicBezTo>
                    <a:pt x="432" y="58"/>
                    <a:pt x="401" y="82"/>
                    <a:pt x="381" y="111"/>
                  </a:cubicBezTo>
                  <a:cubicBezTo>
                    <a:pt x="323" y="99"/>
                    <a:pt x="255" y="116"/>
                    <a:pt x="198" y="161"/>
                  </a:cubicBezTo>
                  <a:cubicBezTo>
                    <a:pt x="144" y="203"/>
                    <a:pt x="113" y="261"/>
                    <a:pt x="108" y="317"/>
                  </a:cubicBezTo>
                  <a:cubicBezTo>
                    <a:pt x="54" y="331"/>
                    <a:pt x="12" y="375"/>
                    <a:pt x="5" y="433"/>
                  </a:cubicBezTo>
                  <a:cubicBezTo>
                    <a:pt x="0" y="470"/>
                    <a:pt x="11" y="506"/>
                    <a:pt x="33" y="534"/>
                  </a:cubicBezTo>
                  <a:cubicBezTo>
                    <a:pt x="19" y="578"/>
                    <a:pt x="20" y="625"/>
                    <a:pt x="38" y="670"/>
                  </a:cubicBezTo>
                  <a:cubicBezTo>
                    <a:pt x="82" y="773"/>
                    <a:pt x="208" y="818"/>
                    <a:pt x="319" y="771"/>
                  </a:cubicBezTo>
                  <a:cubicBezTo>
                    <a:pt x="327" y="767"/>
                    <a:pt x="336" y="763"/>
                    <a:pt x="344" y="759"/>
                  </a:cubicBezTo>
                  <a:cubicBezTo>
                    <a:pt x="346" y="763"/>
                    <a:pt x="347" y="768"/>
                    <a:pt x="349" y="773"/>
                  </a:cubicBezTo>
                  <a:cubicBezTo>
                    <a:pt x="393" y="876"/>
                    <a:pt x="519" y="921"/>
                    <a:pt x="630" y="874"/>
                  </a:cubicBezTo>
                  <a:cubicBezTo>
                    <a:pt x="633" y="873"/>
                    <a:pt x="637" y="871"/>
                    <a:pt x="641" y="869"/>
                  </a:cubicBezTo>
                  <a:cubicBezTo>
                    <a:pt x="671" y="902"/>
                    <a:pt x="721" y="916"/>
                    <a:pt x="768" y="901"/>
                  </a:cubicBezTo>
                  <a:cubicBezTo>
                    <a:pt x="774" y="920"/>
                    <a:pt x="781" y="938"/>
                    <a:pt x="790" y="955"/>
                  </a:cubicBezTo>
                  <a:cubicBezTo>
                    <a:pt x="837" y="1044"/>
                    <a:pt x="918" y="1100"/>
                    <a:pt x="1000" y="1111"/>
                  </a:cubicBezTo>
                  <a:cubicBezTo>
                    <a:pt x="1037" y="1077"/>
                    <a:pt x="1037" y="1077"/>
                    <a:pt x="1037" y="1077"/>
                  </a:cubicBezTo>
                  <a:cubicBezTo>
                    <a:pt x="1037" y="1077"/>
                    <a:pt x="1036" y="1076"/>
                    <a:pt x="1036" y="1076"/>
                  </a:cubicBezTo>
                  <a:cubicBezTo>
                    <a:pt x="961" y="1053"/>
                    <a:pt x="906" y="983"/>
                    <a:pt x="906" y="901"/>
                  </a:cubicBezTo>
                  <a:cubicBezTo>
                    <a:pt x="906" y="898"/>
                    <a:pt x="906" y="896"/>
                    <a:pt x="907" y="893"/>
                  </a:cubicBezTo>
                  <a:cubicBezTo>
                    <a:pt x="964" y="927"/>
                    <a:pt x="1038" y="933"/>
                    <a:pt x="1106" y="904"/>
                  </a:cubicBezTo>
                  <a:cubicBezTo>
                    <a:pt x="1217" y="857"/>
                    <a:pt x="1272" y="735"/>
                    <a:pt x="1228" y="632"/>
                  </a:cubicBezTo>
                  <a:cubicBezTo>
                    <a:pt x="1220" y="614"/>
                    <a:pt x="1211" y="599"/>
                    <a:pt x="1199" y="585"/>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95886F"/>
                </a:solidFill>
                <a:effectLst/>
                <a:uLnTx/>
                <a:uFillTx/>
                <a:cs typeface="+mn-ea"/>
                <a:sym typeface="+mn-lt"/>
              </a:endParaRPr>
            </a:p>
          </p:txBody>
        </p:sp>
        <p:sp>
          <p:nvSpPr>
            <p:cNvPr id="6" name="Line 6">
              <a:extLst>
                <a:ext uri="{FF2B5EF4-FFF2-40B4-BE49-F238E27FC236}">
                  <a16:creationId xmlns:a16="http://schemas.microsoft.com/office/drawing/2014/main" id="{1E3F27BB-8D6D-E249-9677-5156A2763661}"/>
                </a:ext>
              </a:extLst>
            </p:cNvPr>
            <p:cNvSpPr>
              <a:spLocks noChangeShapeType="1"/>
            </p:cNvSpPr>
            <p:nvPr/>
          </p:nvSpPr>
          <p:spPr bwMode="auto">
            <a:xfrm>
              <a:off x="4595" y="2981"/>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7" name="Line 7">
              <a:extLst>
                <a:ext uri="{FF2B5EF4-FFF2-40B4-BE49-F238E27FC236}">
                  <a16:creationId xmlns:a16="http://schemas.microsoft.com/office/drawing/2014/main" id="{E782768C-6691-6645-A9EC-C46429491665}"/>
                </a:ext>
              </a:extLst>
            </p:cNvPr>
            <p:cNvSpPr>
              <a:spLocks noChangeShapeType="1"/>
            </p:cNvSpPr>
            <p:nvPr/>
          </p:nvSpPr>
          <p:spPr bwMode="auto">
            <a:xfrm>
              <a:off x="4595" y="2981"/>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8" name="Line 8">
              <a:extLst>
                <a:ext uri="{FF2B5EF4-FFF2-40B4-BE49-F238E27FC236}">
                  <a16:creationId xmlns:a16="http://schemas.microsoft.com/office/drawing/2014/main" id="{433E96A5-D7CF-B244-AB4E-EC833AEAC7B3}"/>
                </a:ext>
              </a:extLst>
            </p:cNvPr>
            <p:cNvSpPr>
              <a:spLocks noChangeShapeType="1"/>
            </p:cNvSpPr>
            <p:nvPr/>
          </p:nvSpPr>
          <p:spPr bwMode="auto">
            <a:xfrm>
              <a:off x="5270" y="266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9" name="Line 9">
              <a:extLst>
                <a:ext uri="{FF2B5EF4-FFF2-40B4-BE49-F238E27FC236}">
                  <a16:creationId xmlns:a16="http://schemas.microsoft.com/office/drawing/2014/main" id="{C1CD742B-8FBC-C941-93BB-A27DEB091EE6}"/>
                </a:ext>
              </a:extLst>
            </p:cNvPr>
            <p:cNvSpPr>
              <a:spLocks noChangeShapeType="1"/>
            </p:cNvSpPr>
            <p:nvPr/>
          </p:nvSpPr>
          <p:spPr bwMode="auto">
            <a:xfrm>
              <a:off x="5270" y="266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10" name="Freeform 10">
              <a:extLst>
                <a:ext uri="{FF2B5EF4-FFF2-40B4-BE49-F238E27FC236}">
                  <a16:creationId xmlns:a16="http://schemas.microsoft.com/office/drawing/2014/main" id="{C90864E5-1D46-8B46-88FC-02B1140F59FF}"/>
                </a:ext>
              </a:extLst>
            </p:cNvPr>
            <p:cNvSpPr>
              <a:spLocks/>
            </p:cNvSpPr>
            <p:nvPr/>
          </p:nvSpPr>
          <p:spPr bwMode="auto">
            <a:xfrm>
              <a:off x="2959" y="2180"/>
              <a:ext cx="2413" cy="1727"/>
            </a:xfrm>
            <a:custGeom>
              <a:avLst/>
              <a:gdLst>
                <a:gd name="T0" fmla="*/ 853 w 1019"/>
                <a:gd name="T1" fmla="*/ 522 h 729"/>
                <a:gd name="T2" fmla="*/ 975 w 1019"/>
                <a:gd name="T3" fmla="*/ 250 h 729"/>
                <a:gd name="T4" fmla="*/ 946 w 1019"/>
                <a:gd name="T5" fmla="*/ 203 h 729"/>
                <a:gd name="T6" fmla="*/ 991 w 1019"/>
                <a:gd name="T7" fmla="*/ 110 h 729"/>
                <a:gd name="T8" fmla="*/ 580 w 1019"/>
                <a:gd name="T9" fmla="*/ 105 h 729"/>
                <a:gd name="T10" fmla="*/ 524 w 1019"/>
                <a:gd name="T11" fmla="*/ 258 h 729"/>
                <a:gd name="T12" fmla="*/ 505 w 1019"/>
                <a:gd name="T13" fmla="*/ 253 h 729"/>
                <a:gd name="T14" fmla="*/ 0 w 1019"/>
                <a:gd name="T15" fmla="*/ 406 h 729"/>
                <a:gd name="T16" fmla="*/ 66 w 1019"/>
                <a:gd name="T17" fmla="*/ 389 h 729"/>
                <a:gd name="T18" fmla="*/ 91 w 1019"/>
                <a:gd name="T19" fmla="*/ 377 h 729"/>
                <a:gd name="T20" fmla="*/ 96 w 1019"/>
                <a:gd name="T21" fmla="*/ 391 h 729"/>
                <a:gd name="T22" fmla="*/ 377 w 1019"/>
                <a:gd name="T23" fmla="*/ 492 h 729"/>
                <a:gd name="T24" fmla="*/ 388 w 1019"/>
                <a:gd name="T25" fmla="*/ 487 h 729"/>
                <a:gd name="T26" fmla="*/ 515 w 1019"/>
                <a:gd name="T27" fmla="*/ 519 h 729"/>
                <a:gd name="T28" fmla="*/ 537 w 1019"/>
                <a:gd name="T29" fmla="*/ 573 h 729"/>
                <a:gd name="T30" fmla="*/ 747 w 1019"/>
                <a:gd name="T31" fmla="*/ 729 h 729"/>
                <a:gd name="T32" fmla="*/ 784 w 1019"/>
                <a:gd name="T33" fmla="*/ 695 h 729"/>
                <a:gd name="T34" fmla="*/ 783 w 1019"/>
                <a:gd name="T35" fmla="*/ 694 h 729"/>
                <a:gd name="T36" fmla="*/ 653 w 1019"/>
                <a:gd name="T37" fmla="*/ 519 h 729"/>
                <a:gd name="T38" fmla="*/ 654 w 1019"/>
                <a:gd name="T39" fmla="*/ 511 h 729"/>
                <a:gd name="T40" fmla="*/ 853 w 1019"/>
                <a:gd name="T41" fmla="*/ 522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9" h="729">
                  <a:moveTo>
                    <a:pt x="853" y="522"/>
                  </a:moveTo>
                  <a:cubicBezTo>
                    <a:pt x="964" y="475"/>
                    <a:pt x="1019" y="353"/>
                    <a:pt x="975" y="250"/>
                  </a:cubicBezTo>
                  <a:cubicBezTo>
                    <a:pt x="967" y="232"/>
                    <a:pt x="958" y="217"/>
                    <a:pt x="946" y="203"/>
                  </a:cubicBezTo>
                  <a:cubicBezTo>
                    <a:pt x="969" y="178"/>
                    <a:pt x="985" y="146"/>
                    <a:pt x="991" y="110"/>
                  </a:cubicBezTo>
                  <a:cubicBezTo>
                    <a:pt x="851" y="5"/>
                    <a:pt x="673" y="0"/>
                    <a:pt x="580" y="105"/>
                  </a:cubicBezTo>
                  <a:cubicBezTo>
                    <a:pt x="543" y="147"/>
                    <a:pt x="524" y="200"/>
                    <a:pt x="524" y="258"/>
                  </a:cubicBezTo>
                  <a:cubicBezTo>
                    <a:pt x="518" y="256"/>
                    <a:pt x="511" y="255"/>
                    <a:pt x="505" y="253"/>
                  </a:cubicBezTo>
                  <a:cubicBezTo>
                    <a:pt x="294" y="202"/>
                    <a:pt x="90" y="270"/>
                    <a:pt x="0" y="406"/>
                  </a:cubicBezTo>
                  <a:cubicBezTo>
                    <a:pt x="22" y="404"/>
                    <a:pt x="44" y="398"/>
                    <a:pt x="66" y="389"/>
                  </a:cubicBezTo>
                  <a:cubicBezTo>
                    <a:pt x="74" y="385"/>
                    <a:pt x="83" y="381"/>
                    <a:pt x="91" y="377"/>
                  </a:cubicBezTo>
                  <a:cubicBezTo>
                    <a:pt x="93" y="381"/>
                    <a:pt x="94" y="386"/>
                    <a:pt x="96" y="391"/>
                  </a:cubicBezTo>
                  <a:cubicBezTo>
                    <a:pt x="140" y="494"/>
                    <a:pt x="266" y="539"/>
                    <a:pt x="377" y="492"/>
                  </a:cubicBezTo>
                  <a:cubicBezTo>
                    <a:pt x="380" y="491"/>
                    <a:pt x="384" y="489"/>
                    <a:pt x="388" y="487"/>
                  </a:cubicBezTo>
                  <a:cubicBezTo>
                    <a:pt x="418" y="520"/>
                    <a:pt x="468" y="534"/>
                    <a:pt x="515" y="519"/>
                  </a:cubicBezTo>
                  <a:cubicBezTo>
                    <a:pt x="521" y="538"/>
                    <a:pt x="528" y="556"/>
                    <a:pt x="537" y="573"/>
                  </a:cubicBezTo>
                  <a:cubicBezTo>
                    <a:pt x="584" y="662"/>
                    <a:pt x="665" y="718"/>
                    <a:pt x="747" y="729"/>
                  </a:cubicBezTo>
                  <a:cubicBezTo>
                    <a:pt x="784" y="695"/>
                    <a:pt x="784" y="695"/>
                    <a:pt x="784" y="695"/>
                  </a:cubicBezTo>
                  <a:cubicBezTo>
                    <a:pt x="784" y="695"/>
                    <a:pt x="783" y="694"/>
                    <a:pt x="783" y="694"/>
                  </a:cubicBezTo>
                  <a:cubicBezTo>
                    <a:pt x="708" y="671"/>
                    <a:pt x="653" y="601"/>
                    <a:pt x="653" y="519"/>
                  </a:cubicBezTo>
                  <a:cubicBezTo>
                    <a:pt x="653" y="516"/>
                    <a:pt x="653" y="514"/>
                    <a:pt x="654" y="511"/>
                  </a:cubicBezTo>
                  <a:cubicBezTo>
                    <a:pt x="711" y="545"/>
                    <a:pt x="785" y="551"/>
                    <a:pt x="853" y="522"/>
                  </a:cubicBezTo>
                  <a:close/>
                </a:path>
              </a:pathLst>
            </a:custGeom>
            <a:solidFill>
              <a:schemeClr val="accent5">
                <a:lumMod val="75000"/>
              </a:schemeClr>
            </a:solidFill>
            <a:ln w="873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11" name="Freeform 11">
              <a:extLst>
                <a:ext uri="{FF2B5EF4-FFF2-40B4-BE49-F238E27FC236}">
                  <a16:creationId xmlns:a16="http://schemas.microsoft.com/office/drawing/2014/main" id="{C3DDAFEB-42B9-0345-9870-35C4981E441E}"/>
                </a:ext>
              </a:extLst>
            </p:cNvPr>
            <p:cNvSpPr>
              <a:spLocks/>
            </p:cNvSpPr>
            <p:nvPr/>
          </p:nvSpPr>
          <p:spPr bwMode="auto">
            <a:xfrm>
              <a:off x="3568" y="1275"/>
              <a:ext cx="1783" cy="1852"/>
            </a:xfrm>
            <a:custGeom>
              <a:avLst/>
              <a:gdLst>
                <a:gd name="T0" fmla="*/ 718 w 753"/>
                <a:gd name="T1" fmla="*/ 632 h 782"/>
                <a:gd name="T2" fmla="*/ 689 w 753"/>
                <a:gd name="T3" fmla="*/ 585 h 782"/>
                <a:gd name="T4" fmla="*/ 718 w 753"/>
                <a:gd name="T5" fmla="*/ 365 h 782"/>
                <a:gd name="T6" fmla="*/ 560 w 753"/>
                <a:gd name="T7" fmla="*/ 234 h 782"/>
                <a:gd name="T8" fmla="*/ 335 w 753"/>
                <a:gd name="T9" fmla="*/ 20 h 782"/>
                <a:gd name="T10" fmla="*/ 93 w 753"/>
                <a:gd name="T11" fmla="*/ 59 h 782"/>
                <a:gd name="T12" fmla="*/ 36 w 753"/>
                <a:gd name="T13" fmla="*/ 146 h 782"/>
                <a:gd name="T14" fmla="*/ 233 w 753"/>
                <a:gd name="T15" fmla="*/ 450 h 782"/>
                <a:gd name="T16" fmla="*/ 362 w 753"/>
                <a:gd name="T17" fmla="*/ 458 h 782"/>
                <a:gd name="T18" fmla="*/ 406 w 753"/>
                <a:gd name="T19" fmla="*/ 614 h 782"/>
                <a:gd name="T20" fmla="*/ 489 w 753"/>
                <a:gd name="T21" fmla="*/ 667 h 782"/>
                <a:gd name="T22" fmla="*/ 590 w 753"/>
                <a:gd name="T23" fmla="*/ 777 h 782"/>
                <a:gd name="T24" fmla="*/ 732 w 753"/>
                <a:gd name="T25" fmla="*/ 689 h 782"/>
                <a:gd name="T26" fmla="*/ 718 w 753"/>
                <a:gd name="T27" fmla="*/ 63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3" h="782">
                  <a:moveTo>
                    <a:pt x="718" y="632"/>
                  </a:moveTo>
                  <a:cubicBezTo>
                    <a:pt x="710" y="614"/>
                    <a:pt x="701" y="599"/>
                    <a:pt x="689" y="585"/>
                  </a:cubicBezTo>
                  <a:cubicBezTo>
                    <a:pt x="739" y="533"/>
                    <a:pt x="753" y="446"/>
                    <a:pt x="718" y="365"/>
                  </a:cubicBezTo>
                  <a:cubicBezTo>
                    <a:pt x="687" y="291"/>
                    <a:pt x="625" y="243"/>
                    <a:pt x="560" y="234"/>
                  </a:cubicBezTo>
                  <a:cubicBezTo>
                    <a:pt x="573" y="144"/>
                    <a:pt x="475" y="49"/>
                    <a:pt x="335" y="20"/>
                  </a:cubicBezTo>
                  <a:cubicBezTo>
                    <a:pt x="239" y="0"/>
                    <a:pt x="147" y="17"/>
                    <a:pt x="93" y="59"/>
                  </a:cubicBezTo>
                  <a:cubicBezTo>
                    <a:pt x="91" y="58"/>
                    <a:pt x="46" y="111"/>
                    <a:pt x="36" y="146"/>
                  </a:cubicBezTo>
                  <a:cubicBezTo>
                    <a:pt x="0" y="273"/>
                    <a:pt x="89" y="409"/>
                    <a:pt x="233" y="450"/>
                  </a:cubicBezTo>
                  <a:cubicBezTo>
                    <a:pt x="277" y="462"/>
                    <a:pt x="321" y="464"/>
                    <a:pt x="362" y="458"/>
                  </a:cubicBezTo>
                  <a:cubicBezTo>
                    <a:pt x="354" y="515"/>
                    <a:pt x="368" y="571"/>
                    <a:pt x="406" y="614"/>
                  </a:cubicBezTo>
                  <a:cubicBezTo>
                    <a:pt x="428" y="639"/>
                    <a:pt x="457" y="657"/>
                    <a:pt x="489" y="667"/>
                  </a:cubicBezTo>
                  <a:cubicBezTo>
                    <a:pt x="481" y="730"/>
                    <a:pt x="524" y="774"/>
                    <a:pt x="590" y="777"/>
                  </a:cubicBezTo>
                  <a:cubicBezTo>
                    <a:pt x="703" y="782"/>
                    <a:pt x="729" y="689"/>
                    <a:pt x="732" y="689"/>
                  </a:cubicBezTo>
                  <a:cubicBezTo>
                    <a:pt x="730" y="669"/>
                    <a:pt x="726" y="650"/>
                    <a:pt x="718" y="632"/>
                  </a:cubicBezTo>
                  <a:close/>
                </a:path>
              </a:pathLst>
            </a:custGeom>
            <a:solidFill>
              <a:schemeClr val="accent2"/>
            </a:solidFill>
            <a:ln w="873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sp>
          <p:nvSpPr>
            <p:cNvPr id="12" name="Freeform 12">
              <a:extLst>
                <a:ext uri="{FF2B5EF4-FFF2-40B4-BE49-F238E27FC236}">
                  <a16:creationId xmlns:a16="http://schemas.microsoft.com/office/drawing/2014/main" id="{F9A77320-13AF-2E40-AA19-595C39DA0144}"/>
                </a:ext>
              </a:extLst>
            </p:cNvPr>
            <p:cNvSpPr>
              <a:spLocks/>
            </p:cNvSpPr>
            <p:nvPr/>
          </p:nvSpPr>
          <p:spPr bwMode="auto">
            <a:xfrm>
              <a:off x="2360" y="2016"/>
              <a:ext cx="980" cy="1197"/>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accent2"/>
            </a:solidFill>
            <a:ln w="8731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5886F"/>
                </a:solidFill>
                <a:effectLst/>
                <a:uLnTx/>
                <a:uFillTx/>
                <a:cs typeface="+mn-ea"/>
                <a:sym typeface="+mn-lt"/>
              </a:endParaRPr>
            </a:p>
          </p:txBody>
        </p:sp>
      </p:grpSp>
      <p:sp>
        <p:nvSpPr>
          <p:cNvPr id="14" name="TextBox 27">
            <a:extLst>
              <a:ext uri="{FF2B5EF4-FFF2-40B4-BE49-F238E27FC236}">
                <a16:creationId xmlns:a16="http://schemas.microsoft.com/office/drawing/2014/main" id="{3D32BFBE-B9E3-C74D-8952-0D4E67C69360}"/>
              </a:ext>
            </a:extLst>
          </p:cNvPr>
          <p:cNvSpPr txBox="1"/>
          <p:nvPr/>
        </p:nvSpPr>
        <p:spPr>
          <a:xfrm>
            <a:off x="9678634" y="1989193"/>
            <a:ext cx="2267559" cy="1015663"/>
          </a:xfrm>
          <a:prstGeom prst="rect">
            <a:avLst/>
          </a:prstGeom>
          <a:noFill/>
        </p:spPr>
        <p:txBody>
          <a:bodyPr wrap="square" rtlCol="0">
            <a:spAutoFit/>
          </a:bodyPr>
          <a:lstStyle/>
          <a:p>
            <a:pPr lvl="0">
              <a:defRPr/>
            </a:pPr>
            <a:r>
              <a:rPr lang="ru-RU" sz="2000" dirty="0">
                <a:solidFill>
                  <a:schemeClr val="bg2">
                    <a:lumMod val="50000"/>
                  </a:schemeClr>
                </a:solidFill>
                <a:ea typeface="Times New Roman" panose="02020603050405020304" pitchFamily="18" charset="0"/>
              </a:rPr>
              <a:t>Образовательная (обучающая) функция. </a:t>
            </a:r>
            <a:endParaRPr kumimoji="0" lang="en-US" sz="2000" b="0" i="0" u="none" strike="noStrike" kern="1200" cap="none" spc="0" normalizeH="0" baseline="0" noProof="0" dirty="0">
              <a:ln>
                <a:noFill/>
              </a:ln>
              <a:solidFill>
                <a:schemeClr val="bg2">
                  <a:lumMod val="50000"/>
                </a:schemeClr>
              </a:solidFill>
              <a:effectLst/>
              <a:uLnTx/>
              <a:uFillTx/>
              <a:cs typeface="+mn-ea"/>
              <a:sym typeface="+mn-lt"/>
            </a:endParaRPr>
          </a:p>
        </p:txBody>
      </p:sp>
      <p:sp>
        <p:nvSpPr>
          <p:cNvPr id="17" name="TextBox 30">
            <a:extLst>
              <a:ext uri="{FF2B5EF4-FFF2-40B4-BE49-F238E27FC236}">
                <a16:creationId xmlns:a16="http://schemas.microsoft.com/office/drawing/2014/main" id="{F602A304-C088-E943-9E5E-044F8006F268}"/>
              </a:ext>
            </a:extLst>
          </p:cNvPr>
          <p:cNvSpPr txBox="1"/>
          <p:nvPr/>
        </p:nvSpPr>
        <p:spPr>
          <a:xfrm>
            <a:off x="9678635" y="4419481"/>
            <a:ext cx="2267558" cy="1015663"/>
          </a:xfrm>
          <a:prstGeom prst="rect">
            <a:avLst/>
          </a:prstGeom>
          <a:noFill/>
        </p:spPr>
        <p:txBody>
          <a:bodyPr wrap="square" rtlCol="0">
            <a:spAutoFit/>
          </a:bodyPr>
          <a:lstStyle/>
          <a:p>
            <a:pPr lvl="0">
              <a:defRPr/>
            </a:pPr>
            <a:r>
              <a:rPr lang="ru-RU" sz="2000" dirty="0">
                <a:solidFill>
                  <a:schemeClr val="bg2">
                    <a:lumMod val="50000"/>
                  </a:schemeClr>
                </a:solidFill>
                <a:ea typeface="Times New Roman" panose="02020603050405020304" pitchFamily="18" charset="0"/>
              </a:rPr>
              <a:t>Стимулирующая (развивающая) функция. </a:t>
            </a:r>
            <a:endParaRPr kumimoji="0" lang="en-US" sz="2000" b="0" i="0" u="none" strike="noStrike" kern="1200" cap="none" spc="0" normalizeH="0" baseline="0" noProof="0" dirty="0">
              <a:ln>
                <a:noFill/>
              </a:ln>
              <a:solidFill>
                <a:schemeClr val="bg2">
                  <a:lumMod val="50000"/>
                </a:schemeClr>
              </a:solidFill>
              <a:effectLst/>
              <a:uLnTx/>
              <a:uFillTx/>
              <a:cs typeface="+mn-ea"/>
              <a:sym typeface="+mn-lt"/>
            </a:endParaRPr>
          </a:p>
        </p:txBody>
      </p:sp>
      <p:sp>
        <p:nvSpPr>
          <p:cNvPr id="20" name="TextBox 33">
            <a:extLst>
              <a:ext uri="{FF2B5EF4-FFF2-40B4-BE49-F238E27FC236}">
                <a16:creationId xmlns:a16="http://schemas.microsoft.com/office/drawing/2014/main" id="{C907C761-2F39-584A-BF7F-AD23DF23A8D2}"/>
              </a:ext>
            </a:extLst>
          </p:cNvPr>
          <p:cNvSpPr txBox="1"/>
          <p:nvPr/>
        </p:nvSpPr>
        <p:spPr>
          <a:xfrm flipH="1">
            <a:off x="-45874" y="1925311"/>
            <a:ext cx="2680090" cy="1015663"/>
          </a:xfrm>
          <a:prstGeom prst="rect">
            <a:avLst/>
          </a:prstGeom>
          <a:noFill/>
        </p:spPr>
        <p:txBody>
          <a:bodyPr wrap="square" rtlCol="0">
            <a:spAutoFit/>
          </a:bodyPr>
          <a:lstStyle/>
          <a:p>
            <a:pPr lvl="0" algn="r">
              <a:defRPr/>
            </a:pPr>
            <a:r>
              <a:rPr lang="ru-RU" sz="2000" dirty="0">
                <a:solidFill>
                  <a:schemeClr val="bg2">
                    <a:lumMod val="50000"/>
                  </a:schemeClr>
                </a:solidFill>
                <a:ea typeface="Times New Roman" panose="02020603050405020304" pitchFamily="18" charset="0"/>
              </a:rPr>
              <a:t>Контролирующая и диагностическая функция</a:t>
            </a:r>
            <a:endParaRPr kumimoji="0" lang="en-US" sz="2000" b="0" i="0" u="none" strike="noStrike" kern="1200" cap="none" spc="0" normalizeH="0" baseline="0" noProof="0" dirty="0">
              <a:ln>
                <a:noFill/>
              </a:ln>
              <a:solidFill>
                <a:schemeClr val="bg2">
                  <a:lumMod val="50000"/>
                </a:schemeClr>
              </a:solidFill>
              <a:effectLst/>
              <a:uLnTx/>
              <a:uFillTx/>
              <a:cs typeface="+mn-ea"/>
              <a:sym typeface="+mn-lt"/>
            </a:endParaRPr>
          </a:p>
        </p:txBody>
      </p:sp>
      <p:sp>
        <p:nvSpPr>
          <p:cNvPr id="23" name="TextBox 36">
            <a:extLst>
              <a:ext uri="{FF2B5EF4-FFF2-40B4-BE49-F238E27FC236}">
                <a16:creationId xmlns:a16="http://schemas.microsoft.com/office/drawing/2014/main" id="{8C5AE37A-D6AB-9147-90F9-C0CCCEA55C7C}"/>
              </a:ext>
            </a:extLst>
          </p:cNvPr>
          <p:cNvSpPr txBox="1"/>
          <p:nvPr/>
        </p:nvSpPr>
        <p:spPr>
          <a:xfrm flipH="1">
            <a:off x="3258697" y="5602808"/>
            <a:ext cx="2007319" cy="707886"/>
          </a:xfrm>
          <a:prstGeom prst="rect">
            <a:avLst/>
          </a:prstGeom>
          <a:noFill/>
        </p:spPr>
        <p:txBody>
          <a:bodyPr wrap="square" rtlCol="0">
            <a:spAutoFit/>
          </a:bodyPr>
          <a:lstStyle/>
          <a:p>
            <a:pPr algn="r"/>
            <a:r>
              <a:rPr lang="ru-RU" sz="2000" dirty="0">
                <a:solidFill>
                  <a:schemeClr val="bg2">
                    <a:lumMod val="50000"/>
                  </a:schemeClr>
                </a:solidFill>
                <a:ea typeface="Times New Roman" panose="02020603050405020304" pitchFamily="18" charset="0"/>
              </a:rPr>
              <a:t>Воспитательная функция. </a:t>
            </a:r>
          </a:p>
        </p:txBody>
      </p:sp>
      <p:grpSp>
        <p:nvGrpSpPr>
          <p:cNvPr id="25" name="Group 38">
            <a:extLst>
              <a:ext uri="{FF2B5EF4-FFF2-40B4-BE49-F238E27FC236}">
                <a16:creationId xmlns:a16="http://schemas.microsoft.com/office/drawing/2014/main" id="{A9FD6D9F-0EBC-F64C-9D39-DD66CB19922A}"/>
              </a:ext>
            </a:extLst>
          </p:cNvPr>
          <p:cNvGrpSpPr/>
          <p:nvPr/>
        </p:nvGrpSpPr>
        <p:grpSpPr>
          <a:xfrm>
            <a:off x="8804599" y="4511660"/>
            <a:ext cx="762652" cy="762652"/>
            <a:chOff x="8804599" y="5046182"/>
            <a:chExt cx="762652" cy="762652"/>
          </a:xfrm>
          <a:solidFill>
            <a:srgbClr val="ED7D31"/>
          </a:solidFill>
        </p:grpSpPr>
        <p:sp>
          <p:nvSpPr>
            <p:cNvPr id="26" name="Oval 39">
              <a:extLst>
                <a:ext uri="{FF2B5EF4-FFF2-40B4-BE49-F238E27FC236}">
                  <a16:creationId xmlns:a16="http://schemas.microsoft.com/office/drawing/2014/main" id="{FC52FC82-856C-DF42-89C4-4844384070A1}"/>
                </a:ext>
              </a:extLst>
            </p:cNvPr>
            <p:cNvSpPr/>
            <p:nvPr/>
          </p:nvSpPr>
          <p:spPr>
            <a:xfrm>
              <a:off x="8804599" y="5046182"/>
              <a:ext cx="762652" cy="7626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95886F"/>
                </a:solidFill>
                <a:effectLst/>
                <a:uLnTx/>
                <a:uFillTx/>
                <a:cs typeface="+mn-ea"/>
                <a:sym typeface="+mn-lt"/>
              </a:endParaRPr>
            </a:p>
          </p:txBody>
        </p:sp>
        <p:grpSp>
          <p:nvGrpSpPr>
            <p:cNvPr id="27" name="Group 40">
              <a:extLst>
                <a:ext uri="{FF2B5EF4-FFF2-40B4-BE49-F238E27FC236}">
                  <a16:creationId xmlns:a16="http://schemas.microsoft.com/office/drawing/2014/main" id="{0B96A7EF-8FFA-5649-A038-99C8D2857D9C}"/>
                </a:ext>
              </a:extLst>
            </p:cNvPr>
            <p:cNvGrpSpPr/>
            <p:nvPr/>
          </p:nvGrpSpPr>
          <p:grpSpPr>
            <a:xfrm>
              <a:off x="9050916" y="5230703"/>
              <a:ext cx="270019" cy="393610"/>
              <a:chOff x="5429367" y="4908078"/>
              <a:chExt cx="319088" cy="465138"/>
            </a:xfrm>
            <a:grpFill/>
          </p:grpSpPr>
          <p:sp>
            <p:nvSpPr>
              <p:cNvPr id="28" name="AutoShape 97">
                <a:extLst>
                  <a:ext uri="{FF2B5EF4-FFF2-40B4-BE49-F238E27FC236}">
                    <a16:creationId xmlns:a16="http://schemas.microsoft.com/office/drawing/2014/main" id="{9B227D18-9C27-A644-97B7-EA3964BB587A}"/>
                  </a:ext>
                </a:extLst>
              </p:cNvPr>
              <p:cNvSpPr>
                <a:spLocks/>
              </p:cNvSpPr>
              <p:nvPr/>
            </p:nvSpPr>
            <p:spPr bwMode="auto">
              <a:xfrm>
                <a:off x="5429367" y="490807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29" name="AutoShape 98">
                <a:extLst>
                  <a:ext uri="{FF2B5EF4-FFF2-40B4-BE49-F238E27FC236}">
                    <a16:creationId xmlns:a16="http://schemas.microsoft.com/office/drawing/2014/main" id="{C04CC585-3066-7E44-8684-2AB72197CC20}"/>
                  </a:ext>
                </a:extLst>
              </p:cNvPr>
              <p:cNvSpPr>
                <a:spLocks/>
              </p:cNvSpPr>
              <p:nvPr/>
            </p:nvSpPr>
            <p:spPr bwMode="auto">
              <a:xfrm>
                <a:off x="5559542" y="495173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30" name="AutoShape 99">
                <a:extLst>
                  <a:ext uri="{FF2B5EF4-FFF2-40B4-BE49-F238E27FC236}">
                    <a16:creationId xmlns:a16="http://schemas.microsoft.com/office/drawing/2014/main" id="{05C03C74-A60D-054C-964B-0A7D33E7B5CB}"/>
                  </a:ext>
                </a:extLst>
              </p:cNvPr>
              <p:cNvSpPr>
                <a:spLocks/>
              </p:cNvSpPr>
              <p:nvPr/>
            </p:nvSpPr>
            <p:spPr bwMode="auto">
              <a:xfrm>
                <a:off x="5574623" y="531527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grpSp>
      </p:grpSp>
      <p:grpSp>
        <p:nvGrpSpPr>
          <p:cNvPr id="31" name="Group 44">
            <a:extLst>
              <a:ext uri="{FF2B5EF4-FFF2-40B4-BE49-F238E27FC236}">
                <a16:creationId xmlns:a16="http://schemas.microsoft.com/office/drawing/2014/main" id="{28DE283A-1826-404E-8FCC-689A357363DB}"/>
              </a:ext>
            </a:extLst>
          </p:cNvPr>
          <p:cNvGrpSpPr/>
          <p:nvPr/>
        </p:nvGrpSpPr>
        <p:grpSpPr>
          <a:xfrm>
            <a:off x="8804599" y="2081372"/>
            <a:ext cx="762652" cy="762652"/>
            <a:chOff x="8804599" y="2615894"/>
            <a:chExt cx="762652" cy="762652"/>
          </a:xfrm>
          <a:solidFill>
            <a:srgbClr val="2F5597"/>
          </a:solidFill>
        </p:grpSpPr>
        <p:sp>
          <p:nvSpPr>
            <p:cNvPr id="32" name="Oval 45">
              <a:extLst>
                <a:ext uri="{FF2B5EF4-FFF2-40B4-BE49-F238E27FC236}">
                  <a16:creationId xmlns:a16="http://schemas.microsoft.com/office/drawing/2014/main" id="{D05F85BF-CC7E-8346-909D-7B5AE2BECEE4}"/>
                </a:ext>
              </a:extLst>
            </p:cNvPr>
            <p:cNvSpPr/>
            <p:nvPr/>
          </p:nvSpPr>
          <p:spPr>
            <a:xfrm>
              <a:off x="8804599" y="2615894"/>
              <a:ext cx="762652" cy="7626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95886F"/>
                </a:solidFill>
                <a:effectLst/>
                <a:uLnTx/>
                <a:uFillTx/>
                <a:cs typeface="+mn-ea"/>
                <a:sym typeface="+mn-lt"/>
              </a:endParaRPr>
            </a:p>
          </p:txBody>
        </p:sp>
        <p:grpSp>
          <p:nvGrpSpPr>
            <p:cNvPr id="33" name="Group 46">
              <a:extLst>
                <a:ext uri="{FF2B5EF4-FFF2-40B4-BE49-F238E27FC236}">
                  <a16:creationId xmlns:a16="http://schemas.microsoft.com/office/drawing/2014/main" id="{65C17BC2-A8B6-634C-A09F-2611062A95FB}"/>
                </a:ext>
              </a:extLst>
            </p:cNvPr>
            <p:cNvGrpSpPr/>
            <p:nvPr/>
          </p:nvGrpSpPr>
          <p:grpSpPr>
            <a:xfrm>
              <a:off x="8989120" y="2812842"/>
              <a:ext cx="393610" cy="368757"/>
              <a:chOff x="5368132" y="3540125"/>
              <a:chExt cx="465138" cy="435769"/>
            </a:xfrm>
            <a:grpFill/>
          </p:grpSpPr>
          <p:sp>
            <p:nvSpPr>
              <p:cNvPr id="34" name="AutoShape 110">
                <a:extLst>
                  <a:ext uri="{FF2B5EF4-FFF2-40B4-BE49-F238E27FC236}">
                    <a16:creationId xmlns:a16="http://schemas.microsoft.com/office/drawing/2014/main" id="{5EA301CF-6949-3E48-8A0C-081C31D245A1}"/>
                  </a:ext>
                </a:extLst>
              </p:cNvPr>
              <p:cNvSpPr>
                <a:spLocks/>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35" name="AutoShape 111">
                <a:extLst>
                  <a:ext uri="{FF2B5EF4-FFF2-40B4-BE49-F238E27FC236}">
                    <a16:creationId xmlns:a16="http://schemas.microsoft.com/office/drawing/2014/main" id="{F18A9AF6-0E30-7A49-8B2C-F5D94E51A999}"/>
                  </a:ext>
                </a:extLst>
              </p:cNvPr>
              <p:cNvSpPr>
                <a:spLocks/>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grpSp>
      </p:grpSp>
      <p:grpSp>
        <p:nvGrpSpPr>
          <p:cNvPr id="36" name="Group 49">
            <a:extLst>
              <a:ext uri="{FF2B5EF4-FFF2-40B4-BE49-F238E27FC236}">
                <a16:creationId xmlns:a16="http://schemas.microsoft.com/office/drawing/2014/main" id="{565771ED-F849-D94A-BCA1-80C984B55DA4}"/>
              </a:ext>
            </a:extLst>
          </p:cNvPr>
          <p:cNvGrpSpPr/>
          <p:nvPr/>
        </p:nvGrpSpPr>
        <p:grpSpPr>
          <a:xfrm>
            <a:off x="5333348" y="5575425"/>
            <a:ext cx="762652" cy="762652"/>
            <a:chOff x="2665902" y="5046182"/>
            <a:chExt cx="762652" cy="762652"/>
          </a:xfrm>
          <a:solidFill>
            <a:srgbClr val="2E75B6"/>
          </a:solidFill>
        </p:grpSpPr>
        <p:sp>
          <p:nvSpPr>
            <p:cNvPr id="37" name="Oval 50">
              <a:extLst>
                <a:ext uri="{FF2B5EF4-FFF2-40B4-BE49-F238E27FC236}">
                  <a16:creationId xmlns:a16="http://schemas.microsoft.com/office/drawing/2014/main" id="{EFFBF0C1-E711-EB46-99B1-A1E8CDF6D604}"/>
                </a:ext>
              </a:extLst>
            </p:cNvPr>
            <p:cNvSpPr/>
            <p:nvPr/>
          </p:nvSpPr>
          <p:spPr>
            <a:xfrm flipH="1">
              <a:off x="2665902" y="5046182"/>
              <a:ext cx="762652" cy="7626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95886F"/>
                </a:solidFill>
                <a:effectLst/>
                <a:uLnTx/>
                <a:uFillTx/>
                <a:cs typeface="+mn-ea"/>
                <a:sym typeface="+mn-lt"/>
              </a:endParaRPr>
            </a:p>
          </p:txBody>
        </p:sp>
        <p:grpSp>
          <p:nvGrpSpPr>
            <p:cNvPr id="38" name="Group 51">
              <a:extLst>
                <a:ext uri="{FF2B5EF4-FFF2-40B4-BE49-F238E27FC236}">
                  <a16:creationId xmlns:a16="http://schemas.microsoft.com/office/drawing/2014/main" id="{4F8972AE-F515-0E41-816F-33FCD60B0DBE}"/>
                </a:ext>
              </a:extLst>
            </p:cNvPr>
            <p:cNvGrpSpPr/>
            <p:nvPr/>
          </p:nvGrpSpPr>
          <p:grpSpPr>
            <a:xfrm>
              <a:off x="2850423" y="5248490"/>
              <a:ext cx="393610" cy="331143"/>
              <a:chOff x="5356342" y="3093565"/>
              <a:chExt cx="465138" cy="391319"/>
            </a:xfrm>
            <a:grpFill/>
          </p:grpSpPr>
          <p:sp>
            <p:nvSpPr>
              <p:cNvPr id="39" name="AutoShape 120">
                <a:extLst>
                  <a:ext uri="{FF2B5EF4-FFF2-40B4-BE49-F238E27FC236}">
                    <a16:creationId xmlns:a16="http://schemas.microsoft.com/office/drawing/2014/main" id="{01F56234-8375-F445-86D3-15871C7AE0FE}"/>
                  </a:ext>
                </a:extLst>
              </p:cNvPr>
              <p:cNvSpPr>
                <a:spLocks/>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0" name="AutoShape 121">
                <a:extLst>
                  <a:ext uri="{FF2B5EF4-FFF2-40B4-BE49-F238E27FC236}">
                    <a16:creationId xmlns:a16="http://schemas.microsoft.com/office/drawing/2014/main" id="{2A032538-3469-6043-8CBF-EA4787EC4F95}"/>
                  </a:ext>
                </a:extLst>
              </p:cNvPr>
              <p:cNvSpPr>
                <a:spLocks/>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1" name="AutoShape 122">
                <a:extLst>
                  <a:ext uri="{FF2B5EF4-FFF2-40B4-BE49-F238E27FC236}">
                    <a16:creationId xmlns:a16="http://schemas.microsoft.com/office/drawing/2014/main" id="{F99B8628-3729-5E4A-A03E-3FBD45312504}"/>
                  </a:ext>
                </a:extLst>
              </p:cNvPr>
              <p:cNvSpPr>
                <a:spLocks/>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grpSp>
      </p:grpSp>
      <p:grpSp>
        <p:nvGrpSpPr>
          <p:cNvPr id="42" name="Group 55">
            <a:extLst>
              <a:ext uri="{FF2B5EF4-FFF2-40B4-BE49-F238E27FC236}">
                <a16:creationId xmlns:a16="http://schemas.microsoft.com/office/drawing/2014/main" id="{AFE8D4B6-00DA-BC44-A7AE-43583041E327}"/>
              </a:ext>
            </a:extLst>
          </p:cNvPr>
          <p:cNvGrpSpPr/>
          <p:nvPr/>
        </p:nvGrpSpPr>
        <p:grpSpPr>
          <a:xfrm>
            <a:off x="2665902" y="2081372"/>
            <a:ext cx="762652" cy="762652"/>
            <a:chOff x="2665902" y="2615894"/>
            <a:chExt cx="762652" cy="762652"/>
          </a:xfrm>
          <a:solidFill>
            <a:srgbClr val="ED7D31"/>
          </a:solidFill>
        </p:grpSpPr>
        <p:sp>
          <p:nvSpPr>
            <p:cNvPr id="43" name="Oval 56">
              <a:extLst>
                <a:ext uri="{FF2B5EF4-FFF2-40B4-BE49-F238E27FC236}">
                  <a16:creationId xmlns:a16="http://schemas.microsoft.com/office/drawing/2014/main" id="{7F61C2D4-61D1-2D48-8044-1907B467970C}"/>
                </a:ext>
              </a:extLst>
            </p:cNvPr>
            <p:cNvSpPr/>
            <p:nvPr/>
          </p:nvSpPr>
          <p:spPr>
            <a:xfrm flipH="1">
              <a:off x="2665902" y="2615894"/>
              <a:ext cx="762652" cy="7626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95886F"/>
                </a:solidFill>
                <a:effectLst/>
                <a:uLnTx/>
                <a:uFillTx/>
                <a:cs typeface="+mn-ea"/>
                <a:sym typeface="+mn-lt"/>
              </a:endParaRPr>
            </a:p>
          </p:txBody>
        </p:sp>
        <p:grpSp>
          <p:nvGrpSpPr>
            <p:cNvPr id="44" name="Group 57">
              <a:extLst>
                <a:ext uri="{FF2B5EF4-FFF2-40B4-BE49-F238E27FC236}">
                  <a16:creationId xmlns:a16="http://schemas.microsoft.com/office/drawing/2014/main" id="{D18D4F6C-DEF5-B049-9A0B-608DF481E0EF}"/>
                </a:ext>
              </a:extLst>
            </p:cNvPr>
            <p:cNvGrpSpPr/>
            <p:nvPr/>
          </p:nvGrpSpPr>
          <p:grpSpPr>
            <a:xfrm>
              <a:off x="2850759" y="2843739"/>
              <a:ext cx="392938" cy="306962"/>
              <a:chOff x="2581275" y="1710532"/>
              <a:chExt cx="464344" cy="362744"/>
            </a:xfrm>
            <a:grpFill/>
          </p:grpSpPr>
          <p:sp>
            <p:nvSpPr>
              <p:cNvPr id="45" name="AutoShape 140">
                <a:extLst>
                  <a:ext uri="{FF2B5EF4-FFF2-40B4-BE49-F238E27FC236}">
                    <a16:creationId xmlns:a16="http://schemas.microsoft.com/office/drawing/2014/main" id="{8AF2DA8E-08A9-8647-A75D-33BC4668199B}"/>
                  </a:ext>
                </a:extLst>
              </p:cNvPr>
              <p:cNvSpPr>
                <a:spLocks/>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6" name="AutoShape 141">
                <a:extLst>
                  <a:ext uri="{FF2B5EF4-FFF2-40B4-BE49-F238E27FC236}">
                    <a16:creationId xmlns:a16="http://schemas.microsoft.com/office/drawing/2014/main" id="{827E1F7D-B780-CA47-BD2A-619760EC4F4A}"/>
                  </a:ext>
                </a:extLst>
              </p:cNvPr>
              <p:cNvSpPr>
                <a:spLocks/>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7" name="AutoShape 142">
                <a:extLst>
                  <a:ext uri="{FF2B5EF4-FFF2-40B4-BE49-F238E27FC236}">
                    <a16:creationId xmlns:a16="http://schemas.microsoft.com/office/drawing/2014/main" id="{546A767A-CB4A-094F-A157-EAFBCC43B589}"/>
                  </a:ext>
                </a:extLst>
              </p:cNvPr>
              <p:cNvSpPr>
                <a:spLocks/>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8" name="AutoShape 143">
                <a:extLst>
                  <a:ext uri="{FF2B5EF4-FFF2-40B4-BE49-F238E27FC236}">
                    <a16:creationId xmlns:a16="http://schemas.microsoft.com/office/drawing/2014/main" id="{558AB1F9-1C9F-9A4E-A064-9661189214B4}"/>
                  </a:ext>
                </a:extLst>
              </p:cNvPr>
              <p:cNvSpPr>
                <a:spLocks/>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49" name="AutoShape 144">
                <a:extLst>
                  <a:ext uri="{FF2B5EF4-FFF2-40B4-BE49-F238E27FC236}">
                    <a16:creationId xmlns:a16="http://schemas.microsoft.com/office/drawing/2014/main" id="{658B8504-FE7D-FA45-9638-F7E3E8DF9091}"/>
                  </a:ext>
                </a:extLst>
              </p:cNvPr>
              <p:cNvSpPr>
                <a:spLocks/>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50" name="AutoShape 145">
                <a:extLst>
                  <a:ext uri="{FF2B5EF4-FFF2-40B4-BE49-F238E27FC236}">
                    <a16:creationId xmlns:a16="http://schemas.microsoft.com/office/drawing/2014/main" id="{B26316EA-034B-5047-8673-BB69298F9796}"/>
                  </a:ext>
                </a:extLst>
              </p:cNvPr>
              <p:cNvSpPr>
                <a:spLocks/>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51" name="AutoShape 146">
                <a:extLst>
                  <a:ext uri="{FF2B5EF4-FFF2-40B4-BE49-F238E27FC236}">
                    <a16:creationId xmlns:a16="http://schemas.microsoft.com/office/drawing/2014/main" id="{713ED819-B66D-6C49-82F9-D3A328141ED7}"/>
                  </a:ext>
                </a:extLst>
              </p:cNvPr>
              <p:cNvSpPr>
                <a:spLocks/>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grpSp>
      </p:grpSp>
      <p:sp>
        <p:nvSpPr>
          <p:cNvPr id="52" name="Заголовок 1">
            <a:extLst>
              <a:ext uri="{FF2B5EF4-FFF2-40B4-BE49-F238E27FC236}">
                <a16:creationId xmlns:a16="http://schemas.microsoft.com/office/drawing/2014/main" id="{2C75444C-0359-4DAF-AD6E-FDEA48CBC7DD}"/>
              </a:ext>
            </a:extLst>
          </p:cNvPr>
          <p:cNvSpPr>
            <a:spLocks noGrp="1"/>
          </p:cNvSpPr>
          <p:nvPr>
            <p:ph type="title"/>
          </p:nvPr>
        </p:nvSpPr>
        <p:spPr>
          <a:xfrm>
            <a:off x="1294171" y="365125"/>
            <a:ext cx="9603658" cy="914319"/>
          </a:xfrm>
        </p:spPr>
        <p:txBody>
          <a:bodyPr>
            <a:noAutofit/>
          </a:bodyPr>
          <a:lstStyle/>
          <a:p>
            <a:pPr algn="ctr"/>
            <a:r>
              <a:rPr lang="ru-RU" sz="3200" b="1" dirty="0">
                <a:solidFill>
                  <a:srgbClr val="2E75B6"/>
                </a:solidFill>
                <a:effectLst/>
                <a:latin typeface="+mn-lt"/>
                <a:ea typeface="Times New Roman" panose="02020603050405020304" pitchFamily="18" charset="0"/>
              </a:rPr>
              <a:t>ФУНКЦИИ КОНТРОЛЯ И ПРОВЕРКИ ЗНАНИЙ УЧАЩИХСЯ </a:t>
            </a:r>
            <a:endParaRPr lang="ru-RU" sz="3200" b="1" dirty="0">
              <a:solidFill>
                <a:srgbClr val="2E75B6"/>
              </a:solidFill>
              <a:latin typeface="+mn-lt"/>
            </a:endParaRPr>
          </a:p>
        </p:txBody>
      </p:sp>
      <p:sp>
        <p:nvSpPr>
          <p:cNvPr id="53" name="TextBox 36">
            <a:extLst>
              <a:ext uri="{FF2B5EF4-FFF2-40B4-BE49-F238E27FC236}">
                <a16:creationId xmlns:a16="http://schemas.microsoft.com/office/drawing/2014/main" id="{0258BC8C-88CF-40D6-A6DF-7E253ED4E866}"/>
              </a:ext>
            </a:extLst>
          </p:cNvPr>
          <p:cNvSpPr txBox="1"/>
          <p:nvPr/>
        </p:nvSpPr>
        <p:spPr>
          <a:xfrm flipH="1">
            <a:off x="422860" y="3952798"/>
            <a:ext cx="2072811" cy="707886"/>
          </a:xfrm>
          <a:prstGeom prst="rect">
            <a:avLst/>
          </a:prstGeom>
          <a:noFill/>
        </p:spPr>
        <p:txBody>
          <a:bodyPr wrap="square" rtlCol="0">
            <a:spAutoFit/>
          </a:bodyPr>
          <a:lstStyle/>
          <a:p>
            <a:pPr lvl="0" algn="r">
              <a:defRPr/>
            </a:pPr>
            <a:r>
              <a:rPr lang="ru-RU" sz="2000" dirty="0">
                <a:solidFill>
                  <a:schemeClr val="bg2">
                    <a:lumMod val="50000"/>
                  </a:schemeClr>
                </a:solidFill>
                <a:ea typeface="Times New Roman" panose="02020603050405020304" pitchFamily="18" charset="0"/>
              </a:rPr>
              <a:t>Прогностическая функция.</a:t>
            </a:r>
            <a:endParaRPr kumimoji="0" lang="en-US" sz="2000" b="0" i="0" u="none" strike="noStrike" kern="1200" cap="none" spc="0" normalizeH="0" baseline="0" noProof="0" dirty="0">
              <a:ln>
                <a:noFill/>
              </a:ln>
              <a:solidFill>
                <a:schemeClr val="bg2">
                  <a:lumMod val="50000"/>
                </a:schemeClr>
              </a:solidFill>
              <a:effectLst/>
              <a:uLnTx/>
              <a:uFillTx/>
              <a:cs typeface="+mn-ea"/>
              <a:sym typeface="+mn-lt"/>
            </a:endParaRPr>
          </a:p>
        </p:txBody>
      </p:sp>
      <p:grpSp>
        <p:nvGrpSpPr>
          <p:cNvPr id="54" name="Group 49">
            <a:extLst>
              <a:ext uri="{FF2B5EF4-FFF2-40B4-BE49-F238E27FC236}">
                <a16:creationId xmlns:a16="http://schemas.microsoft.com/office/drawing/2014/main" id="{03C67633-B338-48CC-AB25-49BE49502B89}"/>
              </a:ext>
            </a:extLst>
          </p:cNvPr>
          <p:cNvGrpSpPr/>
          <p:nvPr/>
        </p:nvGrpSpPr>
        <p:grpSpPr>
          <a:xfrm>
            <a:off x="2484091" y="3969423"/>
            <a:ext cx="762652" cy="762652"/>
            <a:chOff x="2665902" y="5046182"/>
            <a:chExt cx="762652" cy="762652"/>
          </a:xfrm>
          <a:solidFill>
            <a:srgbClr val="2E75B6"/>
          </a:solidFill>
        </p:grpSpPr>
        <p:sp>
          <p:nvSpPr>
            <p:cNvPr id="55" name="Oval 50">
              <a:extLst>
                <a:ext uri="{FF2B5EF4-FFF2-40B4-BE49-F238E27FC236}">
                  <a16:creationId xmlns:a16="http://schemas.microsoft.com/office/drawing/2014/main" id="{609B2E4F-D8E2-4BE3-820B-70AFC25B2717}"/>
                </a:ext>
              </a:extLst>
            </p:cNvPr>
            <p:cNvSpPr/>
            <p:nvPr/>
          </p:nvSpPr>
          <p:spPr>
            <a:xfrm flipH="1">
              <a:off x="2665902" y="5046182"/>
              <a:ext cx="762652" cy="7626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95886F"/>
                </a:solidFill>
                <a:effectLst/>
                <a:uLnTx/>
                <a:uFillTx/>
                <a:cs typeface="+mn-ea"/>
                <a:sym typeface="+mn-lt"/>
              </a:endParaRPr>
            </a:p>
          </p:txBody>
        </p:sp>
        <p:grpSp>
          <p:nvGrpSpPr>
            <p:cNvPr id="56" name="Group 51">
              <a:extLst>
                <a:ext uri="{FF2B5EF4-FFF2-40B4-BE49-F238E27FC236}">
                  <a16:creationId xmlns:a16="http://schemas.microsoft.com/office/drawing/2014/main" id="{610A3385-6124-41A7-AFAD-AA9C199C6152}"/>
                </a:ext>
              </a:extLst>
            </p:cNvPr>
            <p:cNvGrpSpPr/>
            <p:nvPr/>
          </p:nvGrpSpPr>
          <p:grpSpPr>
            <a:xfrm>
              <a:off x="2850423" y="5248490"/>
              <a:ext cx="393610" cy="331143"/>
              <a:chOff x="5356342" y="3093565"/>
              <a:chExt cx="465138" cy="391319"/>
            </a:xfrm>
            <a:grpFill/>
          </p:grpSpPr>
          <p:sp>
            <p:nvSpPr>
              <p:cNvPr id="57" name="AutoShape 120">
                <a:extLst>
                  <a:ext uri="{FF2B5EF4-FFF2-40B4-BE49-F238E27FC236}">
                    <a16:creationId xmlns:a16="http://schemas.microsoft.com/office/drawing/2014/main" id="{33DDE65E-4FA4-431A-8B79-A1199B60880C}"/>
                  </a:ext>
                </a:extLst>
              </p:cNvPr>
              <p:cNvSpPr>
                <a:spLocks/>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58" name="AutoShape 121">
                <a:extLst>
                  <a:ext uri="{FF2B5EF4-FFF2-40B4-BE49-F238E27FC236}">
                    <a16:creationId xmlns:a16="http://schemas.microsoft.com/office/drawing/2014/main" id="{BAB568E7-1CAC-47DE-B4EA-2858AA0369E3}"/>
                  </a:ext>
                </a:extLst>
              </p:cNvPr>
              <p:cNvSpPr>
                <a:spLocks/>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sp>
            <p:nvSpPr>
              <p:cNvPr id="59" name="AutoShape 122">
                <a:extLst>
                  <a:ext uri="{FF2B5EF4-FFF2-40B4-BE49-F238E27FC236}">
                    <a16:creationId xmlns:a16="http://schemas.microsoft.com/office/drawing/2014/main" id="{BBE5800B-F05E-4A23-A6E6-CBE12FA76A59}"/>
                  </a:ext>
                </a:extLst>
              </p:cNvPr>
              <p:cNvSpPr>
                <a:spLocks/>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srgbClr val="95886F"/>
                  </a:solidFill>
                  <a:effectLst>
                    <a:outerShdw blurRad="38100" dist="38100" dir="2700000" algn="tl">
                      <a:srgbClr val="000000"/>
                    </a:outerShdw>
                  </a:effectLst>
                  <a:uLnTx/>
                  <a:uFillTx/>
                  <a:cs typeface="+mn-ea"/>
                  <a:sym typeface="+mn-lt"/>
                </a:endParaRPr>
              </a:p>
            </p:txBody>
          </p:sp>
        </p:grpSp>
      </p:grpSp>
    </p:spTree>
    <p:extLst>
      <p:ext uri="{BB962C8B-B14F-4D97-AF65-F5344CB8AC3E}">
        <p14:creationId xmlns:p14="http://schemas.microsoft.com/office/powerpoint/2010/main" val="372347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3*#ppt_w"/>
                                          </p:val>
                                        </p:tav>
                                        <p:tav tm="100000">
                                          <p:val>
                                            <p:strVal val="#ppt_w"/>
                                          </p:val>
                                        </p:tav>
                                      </p:tavLst>
                                    </p:anim>
                                    <p:anim calcmode="lin" valueType="num">
                                      <p:cBhvr>
                                        <p:cTn id="8" dur="500" fill="hold"/>
                                        <p:tgtEl>
                                          <p:spTgt spid="4"/>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p:tgtEl>
                                          <p:spTgt spid="20"/>
                                        </p:tgtEl>
                                        <p:attrNameLst>
                                          <p:attrName>ppt_y</p:attrName>
                                        </p:attrNameLst>
                                      </p:cBhvr>
                                      <p:tavLst>
                                        <p:tav tm="0">
                                          <p:val>
                                            <p:strVal val="#ppt_y-#ppt_h*1.125000"/>
                                          </p:val>
                                        </p:tav>
                                        <p:tav tm="100000">
                                          <p:val>
                                            <p:strVal val="#ppt_y"/>
                                          </p:val>
                                        </p:tav>
                                      </p:tavLst>
                                    </p:anim>
                                    <p:animEffect transition="in" filter="wipe(down)">
                                      <p:cBhvr>
                                        <p:cTn id="18" dur="500"/>
                                        <p:tgtEl>
                                          <p:spTgt spid="20"/>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ppt_y</p:attrName>
                                        </p:attrNameLst>
                                      </p:cBhvr>
                                      <p:tavLst>
                                        <p:tav tm="0">
                                          <p:val>
                                            <p:strVal val="#ppt_y-#ppt_h*1.125000"/>
                                          </p:val>
                                        </p:tav>
                                        <p:tav tm="100000">
                                          <p:val>
                                            <p:strVal val="#ppt_y"/>
                                          </p:val>
                                        </p:tav>
                                      </p:tavLst>
                                    </p:anim>
                                    <p:animEffect transition="in" filter="wipe(down)">
                                      <p:cBhvr>
                                        <p:cTn id="28" dur="500"/>
                                        <p:tgtEl>
                                          <p:spTgt spid="14"/>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p:tgtEl>
                                          <p:spTgt spid="17"/>
                                        </p:tgtEl>
                                        <p:attrNameLst>
                                          <p:attrName>ppt_y</p:attrName>
                                        </p:attrNameLst>
                                      </p:cBhvr>
                                      <p:tavLst>
                                        <p:tav tm="0">
                                          <p:val>
                                            <p:strVal val="#ppt_y-#ppt_h*1.125000"/>
                                          </p:val>
                                        </p:tav>
                                        <p:tav tm="100000">
                                          <p:val>
                                            <p:strVal val="#ppt_y"/>
                                          </p:val>
                                        </p:tav>
                                      </p:tavLst>
                                    </p:anim>
                                    <p:animEffect transition="in" filter="wipe(down)">
                                      <p:cBhvr>
                                        <p:cTn id="38" dur="500"/>
                                        <p:tgtEl>
                                          <p:spTgt spid="17"/>
                                        </p:tgtEl>
                                      </p:cBhvr>
                                    </p:animEffect>
                                  </p:childTnLst>
                                </p:cTn>
                              </p:par>
                            </p:childTnLst>
                          </p:cTn>
                        </p:par>
                        <p:par>
                          <p:cTn id="39" fill="hold">
                            <p:stCondLst>
                              <p:cond delay="2000"/>
                            </p:stCondLst>
                            <p:childTnLst>
                              <p:par>
                                <p:cTn id="40" presetID="53" presetClass="entr" presetSubtype="16" fill="hold" nodeType="after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p:tgtEl>
                                          <p:spTgt spid="23"/>
                                        </p:tgtEl>
                                        <p:attrNameLst>
                                          <p:attrName>ppt_y</p:attrName>
                                        </p:attrNameLst>
                                      </p:cBhvr>
                                      <p:tavLst>
                                        <p:tav tm="0">
                                          <p:val>
                                            <p:strVal val="#ppt_y-#ppt_h*1.125000"/>
                                          </p:val>
                                        </p:tav>
                                        <p:tav tm="100000">
                                          <p:val>
                                            <p:strVal val="#ppt_y"/>
                                          </p:val>
                                        </p:tav>
                                      </p:tavLst>
                                    </p:anim>
                                    <p:animEffect transition="in" filter="wipe(down)">
                                      <p:cBhvr>
                                        <p:cTn id="48" dur="500"/>
                                        <p:tgtEl>
                                          <p:spTgt spid="23"/>
                                        </p:tgtEl>
                                      </p:cBhvr>
                                    </p:animEffect>
                                  </p:childTnLst>
                                </p:cTn>
                              </p:par>
                            </p:childTnLst>
                          </p:cTn>
                        </p:par>
                        <p:par>
                          <p:cTn id="49" fill="hold">
                            <p:stCondLst>
                              <p:cond delay="2500"/>
                            </p:stCondLst>
                            <p:childTnLst>
                              <p:par>
                                <p:cTn id="50" presetID="53" presetClass="entr" presetSubtype="16"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12" presetClass="entr" presetSubtype="1"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500"/>
                                        <p:tgtEl>
                                          <p:spTgt spid="53"/>
                                        </p:tgtEl>
                                        <p:attrNameLst>
                                          <p:attrName>ppt_y</p:attrName>
                                        </p:attrNameLst>
                                      </p:cBhvr>
                                      <p:tavLst>
                                        <p:tav tm="0">
                                          <p:val>
                                            <p:strVal val="#ppt_y-#ppt_h*1.125000"/>
                                          </p:val>
                                        </p:tav>
                                        <p:tav tm="100000">
                                          <p:val>
                                            <p:strVal val="#ppt_y"/>
                                          </p:val>
                                        </p:tav>
                                      </p:tavLst>
                                    </p:anim>
                                    <p:animEffect transition="in" filter="wipe(down)">
                                      <p:cBhvr>
                                        <p:cTn id="5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0" grpId="0"/>
      <p:bldP spid="23"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1">
            <a:extLst>
              <a:ext uri="{FF2B5EF4-FFF2-40B4-BE49-F238E27FC236}">
                <a16:creationId xmlns:a16="http://schemas.microsoft.com/office/drawing/2014/main" id="{AE726B77-4045-4C4D-9AF0-4CE4CD187FD7}"/>
              </a:ext>
            </a:extLst>
          </p:cNvPr>
          <p:cNvGrpSpPr/>
          <p:nvPr/>
        </p:nvGrpSpPr>
        <p:grpSpPr>
          <a:xfrm>
            <a:off x="8443218" y="3333666"/>
            <a:ext cx="1495699" cy="3514092"/>
            <a:chOff x="8211059" y="3333470"/>
            <a:chExt cx="1495699" cy="3514092"/>
          </a:xfrm>
        </p:grpSpPr>
        <p:sp>
          <p:nvSpPr>
            <p:cNvPr id="5" name="Oval 5">
              <a:extLst>
                <a:ext uri="{FF2B5EF4-FFF2-40B4-BE49-F238E27FC236}">
                  <a16:creationId xmlns:a16="http://schemas.microsoft.com/office/drawing/2014/main" id="{40524156-2F90-2443-BADF-15929E8B40F3}"/>
                </a:ext>
              </a:extLst>
            </p:cNvPr>
            <p:cNvSpPr>
              <a:spLocks noChangeArrowheads="1"/>
            </p:cNvSpPr>
            <p:nvPr/>
          </p:nvSpPr>
          <p:spPr bwMode="auto">
            <a:xfrm>
              <a:off x="8311636" y="3445476"/>
              <a:ext cx="1247305" cy="1248066"/>
            </a:xfrm>
            <a:prstGeom prst="ellipse">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 name="Freeform 9">
              <a:extLst>
                <a:ext uri="{FF2B5EF4-FFF2-40B4-BE49-F238E27FC236}">
                  <a16:creationId xmlns:a16="http://schemas.microsoft.com/office/drawing/2014/main" id="{6D5EB5C0-0F16-C34E-9966-5F97C8FDF87C}"/>
                </a:ext>
              </a:extLst>
            </p:cNvPr>
            <p:cNvSpPr>
              <a:spLocks noEditPoints="1"/>
            </p:cNvSpPr>
            <p:nvPr/>
          </p:nvSpPr>
          <p:spPr bwMode="auto">
            <a:xfrm>
              <a:off x="8211059" y="333347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7" name="Rectangle 10">
              <a:extLst>
                <a:ext uri="{FF2B5EF4-FFF2-40B4-BE49-F238E27FC236}">
                  <a16:creationId xmlns:a16="http://schemas.microsoft.com/office/drawing/2014/main" id="{992DC96B-DBA0-D344-9BAC-DEC3C90F9297}"/>
                </a:ext>
              </a:extLst>
            </p:cNvPr>
            <p:cNvSpPr>
              <a:spLocks noChangeArrowheads="1"/>
            </p:cNvSpPr>
            <p:nvPr/>
          </p:nvSpPr>
          <p:spPr bwMode="auto">
            <a:xfrm>
              <a:off x="8780233" y="562921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8" name="Rectangle 11">
              <a:extLst>
                <a:ext uri="{FF2B5EF4-FFF2-40B4-BE49-F238E27FC236}">
                  <a16:creationId xmlns:a16="http://schemas.microsoft.com/office/drawing/2014/main" id="{783FD657-984E-744A-B79C-335F1F095A3F}"/>
                </a:ext>
              </a:extLst>
            </p:cNvPr>
            <p:cNvSpPr>
              <a:spLocks noChangeArrowheads="1"/>
            </p:cNvSpPr>
            <p:nvPr/>
          </p:nvSpPr>
          <p:spPr bwMode="auto">
            <a:xfrm>
              <a:off x="8780233" y="562921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9" name="Rectangle 12">
              <a:extLst>
                <a:ext uri="{FF2B5EF4-FFF2-40B4-BE49-F238E27FC236}">
                  <a16:creationId xmlns:a16="http://schemas.microsoft.com/office/drawing/2014/main" id="{67C540AC-03C7-5442-BD71-67B4D462476A}"/>
                </a:ext>
              </a:extLst>
            </p:cNvPr>
            <p:cNvSpPr>
              <a:spLocks noChangeArrowheads="1"/>
            </p:cNvSpPr>
            <p:nvPr/>
          </p:nvSpPr>
          <p:spPr bwMode="auto">
            <a:xfrm>
              <a:off x="8470883" y="6174765"/>
              <a:ext cx="970718" cy="672797"/>
            </a:xfrm>
            <a:prstGeom prst="rect">
              <a:avLst/>
            </a:pr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0" name="Rectangle 13">
              <a:extLst>
                <a:ext uri="{FF2B5EF4-FFF2-40B4-BE49-F238E27FC236}">
                  <a16:creationId xmlns:a16="http://schemas.microsoft.com/office/drawing/2014/main" id="{1CD1B7FA-FA38-0240-964E-D89547A37E2E}"/>
                </a:ext>
              </a:extLst>
            </p:cNvPr>
            <p:cNvSpPr>
              <a:spLocks noChangeArrowheads="1"/>
            </p:cNvSpPr>
            <p:nvPr/>
          </p:nvSpPr>
          <p:spPr bwMode="auto">
            <a:xfrm>
              <a:off x="8470883" y="617476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1" name="Freeform 14">
              <a:extLst>
                <a:ext uri="{FF2B5EF4-FFF2-40B4-BE49-F238E27FC236}">
                  <a16:creationId xmlns:a16="http://schemas.microsoft.com/office/drawing/2014/main" id="{45A92BB7-0A69-BA4D-BA38-0361CF670CEF}"/>
                </a:ext>
              </a:extLst>
            </p:cNvPr>
            <p:cNvSpPr>
              <a:spLocks/>
            </p:cNvSpPr>
            <p:nvPr/>
          </p:nvSpPr>
          <p:spPr bwMode="auto">
            <a:xfrm>
              <a:off x="8221727" y="510270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2" name="Rectangle 15">
              <a:extLst>
                <a:ext uri="{FF2B5EF4-FFF2-40B4-BE49-F238E27FC236}">
                  <a16:creationId xmlns:a16="http://schemas.microsoft.com/office/drawing/2014/main" id="{E579B168-6144-9E48-B81F-D90722635C3E}"/>
                </a:ext>
              </a:extLst>
            </p:cNvPr>
            <p:cNvSpPr>
              <a:spLocks noChangeArrowheads="1"/>
            </p:cNvSpPr>
            <p:nvPr/>
          </p:nvSpPr>
          <p:spPr bwMode="auto">
            <a:xfrm>
              <a:off x="8762708" y="4954890"/>
              <a:ext cx="371067" cy="1053009"/>
            </a:xfrm>
            <a:prstGeom prst="rect">
              <a:avLst/>
            </a:pr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3" name="Rectangle 16">
              <a:extLst>
                <a:ext uri="{FF2B5EF4-FFF2-40B4-BE49-F238E27FC236}">
                  <a16:creationId xmlns:a16="http://schemas.microsoft.com/office/drawing/2014/main" id="{718D6205-D981-C348-81B8-EF8F57D59354}"/>
                </a:ext>
              </a:extLst>
            </p:cNvPr>
            <p:cNvSpPr>
              <a:spLocks noChangeArrowheads="1"/>
            </p:cNvSpPr>
            <p:nvPr/>
          </p:nvSpPr>
          <p:spPr bwMode="auto">
            <a:xfrm>
              <a:off x="8762708" y="495489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4" name="Freeform 17">
              <a:extLst>
                <a:ext uri="{FF2B5EF4-FFF2-40B4-BE49-F238E27FC236}">
                  <a16:creationId xmlns:a16="http://schemas.microsoft.com/office/drawing/2014/main" id="{5ED29D02-8845-5046-8F44-E80D8A03A567}"/>
                </a:ext>
              </a:extLst>
            </p:cNvPr>
            <p:cNvSpPr>
              <a:spLocks/>
            </p:cNvSpPr>
            <p:nvPr/>
          </p:nvSpPr>
          <p:spPr bwMode="auto">
            <a:xfrm>
              <a:off x="8854142" y="485812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5" name="Freeform 18">
              <a:extLst>
                <a:ext uri="{FF2B5EF4-FFF2-40B4-BE49-F238E27FC236}">
                  <a16:creationId xmlns:a16="http://schemas.microsoft.com/office/drawing/2014/main" id="{CA39D1C8-A932-9648-9F3D-4457382ED345}"/>
                </a:ext>
              </a:extLst>
            </p:cNvPr>
            <p:cNvSpPr>
              <a:spLocks/>
            </p:cNvSpPr>
            <p:nvPr/>
          </p:nvSpPr>
          <p:spPr bwMode="auto">
            <a:xfrm>
              <a:off x="9344834" y="567035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6" name="Freeform 19">
              <a:extLst>
                <a:ext uri="{FF2B5EF4-FFF2-40B4-BE49-F238E27FC236}">
                  <a16:creationId xmlns:a16="http://schemas.microsoft.com/office/drawing/2014/main" id="{83AA6BF3-7A05-3E40-9E7B-534A06C4297D}"/>
                </a:ext>
              </a:extLst>
            </p:cNvPr>
            <p:cNvSpPr>
              <a:spLocks/>
            </p:cNvSpPr>
            <p:nvPr/>
          </p:nvSpPr>
          <p:spPr bwMode="auto">
            <a:xfrm>
              <a:off x="8839665" y="510270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7" name="Rectangle 20">
              <a:extLst>
                <a:ext uri="{FF2B5EF4-FFF2-40B4-BE49-F238E27FC236}">
                  <a16:creationId xmlns:a16="http://schemas.microsoft.com/office/drawing/2014/main" id="{A72F180A-B2E8-DE42-954C-F37B6BB75F51}"/>
                </a:ext>
              </a:extLst>
            </p:cNvPr>
            <p:cNvSpPr>
              <a:spLocks noChangeArrowheads="1"/>
            </p:cNvSpPr>
            <p:nvPr/>
          </p:nvSpPr>
          <p:spPr bwMode="auto">
            <a:xfrm>
              <a:off x="9441601" y="662736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8" name="Rectangle 21">
              <a:extLst>
                <a:ext uri="{FF2B5EF4-FFF2-40B4-BE49-F238E27FC236}">
                  <a16:creationId xmlns:a16="http://schemas.microsoft.com/office/drawing/2014/main" id="{313A463F-C536-024B-B814-27CD1FD3B740}"/>
                </a:ext>
              </a:extLst>
            </p:cNvPr>
            <p:cNvSpPr>
              <a:spLocks noChangeArrowheads="1"/>
            </p:cNvSpPr>
            <p:nvPr/>
          </p:nvSpPr>
          <p:spPr bwMode="auto">
            <a:xfrm>
              <a:off x="9441601" y="662736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19" name="Freeform 22">
              <a:extLst>
                <a:ext uri="{FF2B5EF4-FFF2-40B4-BE49-F238E27FC236}">
                  <a16:creationId xmlns:a16="http://schemas.microsoft.com/office/drawing/2014/main" id="{CF688DF4-94D2-4B4A-977C-E5ECC3C78223}"/>
                </a:ext>
              </a:extLst>
            </p:cNvPr>
            <p:cNvSpPr>
              <a:spLocks/>
            </p:cNvSpPr>
            <p:nvPr/>
          </p:nvSpPr>
          <p:spPr bwMode="auto">
            <a:xfrm>
              <a:off x="9441601" y="629058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0" name="Freeform 23">
              <a:extLst>
                <a:ext uri="{FF2B5EF4-FFF2-40B4-BE49-F238E27FC236}">
                  <a16:creationId xmlns:a16="http://schemas.microsoft.com/office/drawing/2014/main" id="{EABFE764-15E5-1740-870A-92FB50897ED9}"/>
                </a:ext>
              </a:extLst>
            </p:cNvPr>
            <p:cNvSpPr>
              <a:spLocks/>
            </p:cNvSpPr>
            <p:nvPr/>
          </p:nvSpPr>
          <p:spPr bwMode="auto">
            <a:xfrm>
              <a:off x="8955480" y="618924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1" name="Freeform 24">
              <a:extLst>
                <a:ext uri="{FF2B5EF4-FFF2-40B4-BE49-F238E27FC236}">
                  <a16:creationId xmlns:a16="http://schemas.microsoft.com/office/drawing/2014/main" id="{7413F7ED-46E2-5C44-B9CB-4C5D5921EE74}"/>
                </a:ext>
              </a:extLst>
            </p:cNvPr>
            <p:cNvSpPr>
              <a:spLocks/>
            </p:cNvSpPr>
            <p:nvPr/>
          </p:nvSpPr>
          <p:spPr bwMode="auto">
            <a:xfrm>
              <a:off x="8955480" y="612676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2" name="Freeform 25">
              <a:extLst>
                <a:ext uri="{FF2B5EF4-FFF2-40B4-BE49-F238E27FC236}">
                  <a16:creationId xmlns:a16="http://schemas.microsoft.com/office/drawing/2014/main" id="{0DC08569-0B35-5D48-9C0A-55CEF60118AC}"/>
                </a:ext>
              </a:extLst>
            </p:cNvPr>
            <p:cNvSpPr>
              <a:spLocks noEditPoints="1"/>
            </p:cNvSpPr>
            <p:nvPr/>
          </p:nvSpPr>
          <p:spPr bwMode="auto">
            <a:xfrm>
              <a:off x="8955480" y="531376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3" name="Freeform 26">
              <a:extLst>
                <a:ext uri="{FF2B5EF4-FFF2-40B4-BE49-F238E27FC236}">
                  <a16:creationId xmlns:a16="http://schemas.microsoft.com/office/drawing/2014/main" id="{29BB94B3-52F6-A54B-BD5D-4AACD7179D30}"/>
                </a:ext>
              </a:extLst>
            </p:cNvPr>
            <p:cNvSpPr>
              <a:spLocks noEditPoints="1"/>
            </p:cNvSpPr>
            <p:nvPr/>
          </p:nvSpPr>
          <p:spPr bwMode="auto">
            <a:xfrm>
              <a:off x="9465221" y="588522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4" name="Freeform 27">
              <a:extLst>
                <a:ext uri="{FF2B5EF4-FFF2-40B4-BE49-F238E27FC236}">
                  <a16:creationId xmlns:a16="http://schemas.microsoft.com/office/drawing/2014/main" id="{676AF6FC-F134-994E-9131-51AA2AA87F5C}"/>
                </a:ext>
              </a:extLst>
            </p:cNvPr>
            <p:cNvSpPr>
              <a:spLocks noEditPoints="1"/>
            </p:cNvSpPr>
            <p:nvPr/>
          </p:nvSpPr>
          <p:spPr bwMode="auto">
            <a:xfrm>
              <a:off x="9393599" y="583417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5" name="Freeform 28">
              <a:extLst>
                <a:ext uri="{FF2B5EF4-FFF2-40B4-BE49-F238E27FC236}">
                  <a16:creationId xmlns:a16="http://schemas.microsoft.com/office/drawing/2014/main" id="{785936BC-CF03-3840-A69C-2E12CC59F12E}"/>
                </a:ext>
              </a:extLst>
            </p:cNvPr>
            <p:cNvSpPr>
              <a:spLocks/>
            </p:cNvSpPr>
            <p:nvPr/>
          </p:nvSpPr>
          <p:spPr bwMode="auto">
            <a:xfrm>
              <a:off x="8854142" y="485812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6" name="Freeform 29">
              <a:extLst>
                <a:ext uri="{FF2B5EF4-FFF2-40B4-BE49-F238E27FC236}">
                  <a16:creationId xmlns:a16="http://schemas.microsoft.com/office/drawing/2014/main" id="{7E2FF0E1-CF4F-1C43-844C-BBE9177452FD}"/>
                </a:ext>
              </a:extLst>
            </p:cNvPr>
            <p:cNvSpPr>
              <a:spLocks/>
            </p:cNvSpPr>
            <p:nvPr/>
          </p:nvSpPr>
          <p:spPr bwMode="auto">
            <a:xfrm>
              <a:off x="8854142" y="516061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7" name="Freeform 30">
              <a:extLst>
                <a:ext uri="{FF2B5EF4-FFF2-40B4-BE49-F238E27FC236}">
                  <a16:creationId xmlns:a16="http://schemas.microsoft.com/office/drawing/2014/main" id="{64707213-D316-D345-B399-C81C1B772C29}"/>
                </a:ext>
              </a:extLst>
            </p:cNvPr>
            <p:cNvSpPr>
              <a:spLocks/>
            </p:cNvSpPr>
            <p:nvPr/>
          </p:nvSpPr>
          <p:spPr bwMode="auto">
            <a:xfrm>
              <a:off x="8872428" y="576255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8" name="Freeform 31">
              <a:extLst>
                <a:ext uri="{FF2B5EF4-FFF2-40B4-BE49-F238E27FC236}">
                  <a16:creationId xmlns:a16="http://schemas.microsoft.com/office/drawing/2014/main" id="{6820AF2D-1403-1245-BD72-E12D44DB16FE}"/>
                </a:ext>
              </a:extLst>
            </p:cNvPr>
            <p:cNvSpPr>
              <a:spLocks/>
            </p:cNvSpPr>
            <p:nvPr/>
          </p:nvSpPr>
          <p:spPr bwMode="auto">
            <a:xfrm>
              <a:off x="8854142" y="546158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29" name="Freeform 32">
              <a:extLst>
                <a:ext uri="{FF2B5EF4-FFF2-40B4-BE49-F238E27FC236}">
                  <a16:creationId xmlns:a16="http://schemas.microsoft.com/office/drawing/2014/main" id="{01A91E48-FAA0-EC4A-907C-6A26412EDD52}"/>
                </a:ext>
              </a:extLst>
            </p:cNvPr>
            <p:cNvSpPr>
              <a:spLocks/>
            </p:cNvSpPr>
            <p:nvPr/>
          </p:nvSpPr>
          <p:spPr bwMode="auto">
            <a:xfrm>
              <a:off x="8872428" y="487564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0" name="Freeform 33">
              <a:extLst>
                <a:ext uri="{FF2B5EF4-FFF2-40B4-BE49-F238E27FC236}">
                  <a16:creationId xmlns:a16="http://schemas.microsoft.com/office/drawing/2014/main" id="{F93112E9-BFE6-434B-8583-A8A8A02BF0C3}"/>
                </a:ext>
              </a:extLst>
            </p:cNvPr>
            <p:cNvSpPr>
              <a:spLocks/>
            </p:cNvSpPr>
            <p:nvPr/>
          </p:nvSpPr>
          <p:spPr bwMode="auto">
            <a:xfrm>
              <a:off x="8872428" y="518042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1" name="Freeform 34">
              <a:extLst>
                <a:ext uri="{FF2B5EF4-FFF2-40B4-BE49-F238E27FC236}">
                  <a16:creationId xmlns:a16="http://schemas.microsoft.com/office/drawing/2014/main" id="{1F1C29CC-359B-C041-BCA9-A67EEDE3C887}"/>
                </a:ext>
              </a:extLst>
            </p:cNvPr>
            <p:cNvSpPr>
              <a:spLocks/>
            </p:cNvSpPr>
            <p:nvPr/>
          </p:nvSpPr>
          <p:spPr bwMode="auto">
            <a:xfrm>
              <a:off x="9004245" y="517890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2" name="Freeform 35">
              <a:extLst>
                <a:ext uri="{FF2B5EF4-FFF2-40B4-BE49-F238E27FC236}">
                  <a16:creationId xmlns:a16="http://schemas.microsoft.com/office/drawing/2014/main" id="{D273D12D-8478-F541-A013-D84F43ECD5DF}"/>
                </a:ext>
              </a:extLst>
            </p:cNvPr>
            <p:cNvSpPr>
              <a:spLocks/>
            </p:cNvSpPr>
            <p:nvPr/>
          </p:nvSpPr>
          <p:spPr bwMode="auto">
            <a:xfrm>
              <a:off x="8890714" y="578236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3" name="Freeform 36">
              <a:extLst>
                <a:ext uri="{FF2B5EF4-FFF2-40B4-BE49-F238E27FC236}">
                  <a16:creationId xmlns:a16="http://schemas.microsoft.com/office/drawing/2014/main" id="{6BCC16E3-8F21-974A-B6AD-A0192ABE48D5}"/>
                </a:ext>
              </a:extLst>
            </p:cNvPr>
            <p:cNvSpPr>
              <a:spLocks/>
            </p:cNvSpPr>
            <p:nvPr/>
          </p:nvSpPr>
          <p:spPr bwMode="auto">
            <a:xfrm>
              <a:off x="8872428" y="548291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4" name="Freeform 37">
              <a:extLst>
                <a:ext uri="{FF2B5EF4-FFF2-40B4-BE49-F238E27FC236}">
                  <a16:creationId xmlns:a16="http://schemas.microsoft.com/office/drawing/2014/main" id="{CF399035-4C6E-CE4D-B82D-B9E23CE35796}"/>
                </a:ext>
              </a:extLst>
            </p:cNvPr>
            <p:cNvSpPr>
              <a:spLocks/>
            </p:cNvSpPr>
            <p:nvPr/>
          </p:nvSpPr>
          <p:spPr bwMode="auto">
            <a:xfrm>
              <a:off x="9000435" y="548139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5" name="Freeform 38">
              <a:extLst>
                <a:ext uri="{FF2B5EF4-FFF2-40B4-BE49-F238E27FC236}">
                  <a16:creationId xmlns:a16="http://schemas.microsoft.com/office/drawing/2014/main" id="{3D50371F-8555-2845-99BD-FC6148AC37AD}"/>
                </a:ext>
              </a:extLst>
            </p:cNvPr>
            <p:cNvSpPr>
              <a:spLocks/>
            </p:cNvSpPr>
            <p:nvPr/>
          </p:nvSpPr>
          <p:spPr bwMode="auto">
            <a:xfrm>
              <a:off x="9011102" y="578083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6" name="Rectangle 39">
              <a:extLst>
                <a:ext uri="{FF2B5EF4-FFF2-40B4-BE49-F238E27FC236}">
                  <a16:creationId xmlns:a16="http://schemas.microsoft.com/office/drawing/2014/main" id="{BE4BBA46-01FF-FC4A-82EF-B5DA5C25CDC6}"/>
                </a:ext>
              </a:extLst>
            </p:cNvPr>
            <p:cNvSpPr>
              <a:spLocks noChangeArrowheads="1"/>
            </p:cNvSpPr>
            <p:nvPr/>
          </p:nvSpPr>
          <p:spPr bwMode="auto">
            <a:xfrm>
              <a:off x="8394689" y="6512306"/>
              <a:ext cx="1108631" cy="335256"/>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7" name="Freeform 40">
              <a:extLst>
                <a:ext uri="{FF2B5EF4-FFF2-40B4-BE49-F238E27FC236}">
                  <a16:creationId xmlns:a16="http://schemas.microsoft.com/office/drawing/2014/main" id="{7F99C276-E7B3-8F40-892A-F143B1FFAAD2}"/>
                </a:ext>
              </a:extLst>
            </p:cNvPr>
            <p:cNvSpPr>
              <a:spLocks/>
            </p:cNvSpPr>
            <p:nvPr/>
          </p:nvSpPr>
          <p:spPr bwMode="auto">
            <a:xfrm>
              <a:off x="8886905" y="566883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8" name="Freeform 41">
              <a:extLst>
                <a:ext uri="{FF2B5EF4-FFF2-40B4-BE49-F238E27FC236}">
                  <a16:creationId xmlns:a16="http://schemas.microsoft.com/office/drawing/2014/main" id="{B3A9F6DB-C380-D945-A7DF-DF0671C4DB59}"/>
                </a:ext>
              </a:extLst>
            </p:cNvPr>
            <p:cNvSpPr>
              <a:spLocks/>
            </p:cNvSpPr>
            <p:nvPr/>
          </p:nvSpPr>
          <p:spPr bwMode="auto">
            <a:xfrm>
              <a:off x="8917383" y="597513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39" name="Freeform 42">
              <a:extLst>
                <a:ext uri="{FF2B5EF4-FFF2-40B4-BE49-F238E27FC236}">
                  <a16:creationId xmlns:a16="http://schemas.microsoft.com/office/drawing/2014/main" id="{46413765-2317-2E49-BD17-774DF7EB5307}"/>
                </a:ext>
              </a:extLst>
            </p:cNvPr>
            <p:cNvSpPr>
              <a:spLocks/>
            </p:cNvSpPr>
            <p:nvPr/>
          </p:nvSpPr>
          <p:spPr bwMode="auto">
            <a:xfrm>
              <a:off x="8905191" y="506689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0" name="Freeform 43">
              <a:extLst>
                <a:ext uri="{FF2B5EF4-FFF2-40B4-BE49-F238E27FC236}">
                  <a16:creationId xmlns:a16="http://schemas.microsoft.com/office/drawing/2014/main" id="{D94F78C3-4398-6340-AA14-FDF0901BF825}"/>
                </a:ext>
              </a:extLst>
            </p:cNvPr>
            <p:cNvSpPr>
              <a:spLocks/>
            </p:cNvSpPr>
            <p:nvPr/>
          </p:nvSpPr>
          <p:spPr bwMode="auto">
            <a:xfrm>
              <a:off x="8221727" y="510270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1" name="Freeform 44">
              <a:extLst>
                <a:ext uri="{FF2B5EF4-FFF2-40B4-BE49-F238E27FC236}">
                  <a16:creationId xmlns:a16="http://schemas.microsoft.com/office/drawing/2014/main" id="{59D8E3B5-ECD7-0240-B9D2-F5D3D63B44F5}"/>
                </a:ext>
              </a:extLst>
            </p:cNvPr>
            <p:cNvSpPr>
              <a:spLocks/>
            </p:cNvSpPr>
            <p:nvPr/>
          </p:nvSpPr>
          <p:spPr bwMode="auto">
            <a:xfrm>
              <a:off x="8704800" y="508670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2" name="Freeform 45">
              <a:extLst>
                <a:ext uri="{FF2B5EF4-FFF2-40B4-BE49-F238E27FC236}">
                  <a16:creationId xmlns:a16="http://schemas.microsoft.com/office/drawing/2014/main" id="{FE87CEE2-C5B8-E545-B5F9-DCA57A9B54B0}"/>
                </a:ext>
              </a:extLst>
            </p:cNvPr>
            <p:cNvSpPr>
              <a:spLocks/>
            </p:cNvSpPr>
            <p:nvPr/>
          </p:nvSpPr>
          <p:spPr bwMode="auto">
            <a:xfrm>
              <a:off x="8967671" y="540748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grpSp>
        <p:nvGrpSpPr>
          <p:cNvPr id="43" name="Group 180">
            <a:extLst>
              <a:ext uri="{FF2B5EF4-FFF2-40B4-BE49-F238E27FC236}">
                <a16:creationId xmlns:a16="http://schemas.microsoft.com/office/drawing/2014/main" id="{B2368CA6-96BB-3847-8EF4-06CA9BD5BCD3}"/>
              </a:ext>
            </a:extLst>
          </p:cNvPr>
          <p:cNvGrpSpPr/>
          <p:nvPr/>
        </p:nvGrpSpPr>
        <p:grpSpPr>
          <a:xfrm>
            <a:off x="6763891" y="1844825"/>
            <a:ext cx="4807875" cy="2905297"/>
            <a:chOff x="6531732" y="1844629"/>
            <a:chExt cx="4807875" cy="2905297"/>
          </a:xfrm>
        </p:grpSpPr>
        <p:sp>
          <p:nvSpPr>
            <p:cNvPr id="44" name="Freeform 6">
              <a:extLst>
                <a:ext uri="{FF2B5EF4-FFF2-40B4-BE49-F238E27FC236}">
                  <a16:creationId xmlns:a16="http://schemas.microsoft.com/office/drawing/2014/main" id="{C0D045E9-D37F-964B-AAE4-6CF7175D3ED6}"/>
                </a:ext>
              </a:extLst>
            </p:cNvPr>
            <p:cNvSpPr>
              <a:spLocks/>
            </p:cNvSpPr>
            <p:nvPr/>
          </p:nvSpPr>
          <p:spPr bwMode="auto">
            <a:xfrm>
              <a:off x="7025473" y="224693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5" name="Freeform 7">
              <a:extLst>
                <a:ext uri="{FF2B5EF4-FFF2-40B4-BE49-F238E27FC236}">
                  <a16:creationId xmlns:a16="http://schemas.microsoft.com/office/drawing/2014/main" id="{ABF18535-6C70-E04F-A73A-AD6129B04F53}"/>
                </a:ext>
              </a:extLst>
            </p:cNvPr>
            <p:cNvSpPr>
              <a:spLocks/>
            </p:cNvSpPr>
            <p:nvPr/>
          </p:nvSpPr>
          <p:spPr bwMode="auto">
            <a:xfrm>
              <a:off x="7218245" y="239246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6" name="Freeform 8">
              <a:extLst>
                <a:ext uri="{FF2B5EF4-FFF2-40B4-BE49-F238E27FC236}">
                  <a16:creationId xmlns:a16="http://schemas.microsoft.com/office/drawing/2014/main" id="{52A56086-53F6-0E4E-8D00-C150FBAADB0D}"/>
                </a:ext>
              </a:extLst>
            </p:cNvPr>
            <p:cNvSpPr>
              <a:spLocks noEditPoints="1"/>
            </p:cNvSpPr>
            <p:nvPr/>
          </p:nvSpPr>
          <p:spPr bwMode="auto">
            <a:xfrm>
              <a:off x="6859368" y="211740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7" name="Oval 46">
              <a:extLst>
                <a:ext uri="{FF2B5EF4-FFF2-40B4-BE49-F238E27FC236}">
                  <a16:creationId xmlns:a16="http://schemas.microsoft.com/office/drawing/2014/main" id="{21DC8DA8-0E97-ED4C-88C3-DA2F6DFAD855}"/>
                </a:ext>
              </a:extLst>
            </p:cNvPr>
            <p:cNvSpPr>
              <a:spLocks noChangeArrowheads="1"/>
            </p:cNvSpPr>
            <p:nvPr/>
          </p:nvSpPr>
          <p:spPr bwMode="auto">
            <a:xfrm>
              <a:off x="8412975" y="1862916"/>
              <a:ext cx="1045389" cy="1045389"/>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8" name="Freeform 47">
              <a:extLst>
                <a:ext uri="{FF2B5EF4-FFF2-40B4-BE49-F238E27FC236}">
                  <a16:creationId xmlns:a16="http://schemas.microsoft.com/office/drawing/2014/main" id="{B8DBB82B-5798-D946-B66F-0168B3E4BF78}"/>
                </a:ext>
              </a:extLst>
            </p:cNvPr>
            <p:cNvSpPr>
              <a:spLocks noEditPoints="1"/>
            </p:cNvSpPr>
            <p:nvPr/>
          </p:nvSpPr>
          <p:spPr bwMode="auto">
            <a:xfrm>
              <a:off x="8394689" y="1844629"/>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0 w 600"/>
                <a:gd name="T13" fmla="*/ 300 h 600"/>
                <a:gd name="T14" fmla="*/ 300 w 600"/>
                <a:gd name="T15" fmla="*/ 600 h 600"/>
                <a:gd name="T16" fmla="*/ 600 w 600"/>
                <a:gd name="T17" fmla="*/ 300 h 600"/>
                <a:gd name="T18" fmla="*/ 300 w 600"/>
                <a:gd name="T19"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9" name="Freeform 48">
              <a:extLst>
                <a:ext uri="{FF2B5EF4-FFF2-40B4-BE49-F238E27FC236}">
                  <a16:creationId xmlns:a16="http://schemas.microsoft.com/office/drawing/2014/main" id="{EEF91616-4CF6-9B4C-A526-95C118501723}"/>
                </a:ext>
              </a:extLst>
            </p:cNvPr>
            <p:cNvSpPr>
              <a:spLocks/>
            </p:cNvSpPr>
            <p:nvPr/>
          </p:nvSpPr>
          <p:spPr bwMode="auto">
            <a:xfrm>
              <a:off x="9670947" y="238713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rgbClr val="A49C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0" name="Freeform 49">
              <a:extLst>
                <a:ext uri="{FF2B5EF4-FFF2-40B4-BE49-F238E27FC236}">
                  <a16:creationId xmlns:a16="http://schemas.microsoft.com/office/drawing/2014/main" id="{B431B381-E122-EB4C-B9C3-22CA236352C5}"/>
                </a:ext>
              </a:extLst>
            </p:cNvPr>
            <p:cNvSpPr>
              <a:spLocks noEditPoints="1"/>
            </p:cNvSpPr>
            <p:nvPr/>
          </p:nvSpPr>
          <p:spPr bwMode="auto">
            <a:xfrm>
              <a:off x="9651136" y="236960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1" name="Oval 50">
              <a:extLst>
                <a:ext uri="{FF2B5EF4-FFF2-40B4-BE49-F238E27FC236}">
                  <a16:creationId xmlns:a16="http://schemas.microsoft.com/office/drawing/2014/main" id="{6A736C75-1DD5-9349-BA5D-1A9F062C470D}"/>
                </a:ext>
              </a:extLst>
            </p:cNvPr>
            <p:cNvSpPr>
              <a:spLocks noChangeArrowheads="1"/>
            </p:cNvSpPr>
            <p:nvPr/>
          </p:nvSpPr>
          <p:spPr bwMode="auto">
            <a:xfrm>
              <a:off x="10275931" y="3686251"/>
              <a:ext cx="1045389" cy="1045389"/>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2" name="Freeform 51">
              <a:extLst>
                <a:ext uri="{FF2B5EF4-FFF2-40B4-BE49-F238E27FC236}">
                  <a16:creationId xmlns:a16="http://schemas.microsoft.com/office/drawing/2014/main" id="{1B99DB91-F836-D140-8FDE-7631CF8D8528}"/>
                </a:ext>
              </a:extLst>
            </p:cNvPr>
            <p:cNvSpPr>
              <a:spLocks noEditPoints="1"/>
            </p:cNvSpPr>
            <p:nvPr/>
          </p:nvSpPr>
          <p:spPr bwMode="auto">
            <a:xfrm>
              <a:off x="10258407" y="366872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3" name="Freeform 52">
              <a:extLst>
                <a:ext uri="{FF2B5EF4-FFF2-40B4-BE49-F238E27FC236}">
                  <a16:creationId xmlns:a16="http://schemas.microsoft.com/office/drawing/2014/main" id="{376CAA03-4E22-A847-9F16-7C79550FE13E}"/>
                </a:ext>
              </a:extLst>
            </p:cNvPr>
            <p:cNvSpPr>
              <a:spLocks/>
            </p:cNvSpPr>
            <p:nvPr/>
          </p:nvSpPr>
          <p:spPr bwMode="auto">
            <a:xfrm>
              <a:off x="7054427" y="238713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rgbClr val="A49C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4" name="Freeform 53">
              <a:extLst>
                <a:ext uri="{FF2B5EF4-FFF2-40B4-BE49-F238E27FC236}">
                  <a16:creationId xmlns:a16="http://schemas.microsoft.com/office/drawing/2014/main" id="{0BB8DBA2-50E9-9247-BC68-0B0AEAA6BCE9}"/>
                </a:ext>
              </a:extLst>
            </p:cNvPr>
            <p:cNvSpPr>
              <a:spLocks noEditPoints="1"/>
            </p:cNvSpPr>
            <p:nvPr/>
          </p:nvSpPr>
          <p:spPr bwMode="auto">
            <a:xfrm>
              <a:off x="7034615" y="236960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5" name="Oval 54">
              <a:extLst>
                <a:ext uri="{FF2B5EF4-FFF2-40B4-BE49-F238E27FC236}">
                  <a16:creationId xmlns:a16="http://schemas.microsoft.com/office/drawing/2014/main" id="{230EEA63-25D1-6E40-B456-0896E7B3CED6}"/>
                </a:ext>
              </a:extLst>
            </p:cNvPr>
            <p:cNvSpPr>
              <a:spLocks noChangeArrowheads="1"/>
            </p:cNvSpPr>
            <p:nvPr/>
          </p:nvSpPr>
          <p:spPr bwMode="auto">
            <a:xfrm>
              <a:off x="6549257" y="3686251"/>
              <a:ext cx="1045389" cy="1045389"/>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6" name="Freeform 55">
              <a:extLst>
                <a:ext uri="{FF2B5EF4-FFF2-40B4-BE49-F238E27FC236}">
                  <a16:creationId xmlns:a16="http://schemas.microsoft.com/office/drawing/2014/main" id="{F142BEFD-66BE-614C-9D23-CFFB6865AD77}"/>
                </a:ext>
              </a:extLst>
            </p:cNvPr>
            <p:cNvSpPr>
              <a:spLocks noEditPoints="1"/>
            </p:cNvSpPr>
            <p:nvPr/>
          </p:nvSpPr>
          <p:spPr bwMode="auto">
            <a:xfrm>
              <a:off x="6531732" y="366872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7" name="Freeform 56">
              <a:extLst>
                <a:ext uri="{FF2B5EF4-FFF2-40B4-BE49-F238E27FC236}">
                  <a16:creationId xmlns:a16="http://schemas.microsoft.com/office/drawing/2014/main" id="{ADADE827-D1A7-E641-86C9-DE51096E170E}"/>
                </a:ext>
              </a:extLst>
            </p:cNvPr>
            <p:cNvSpPr>
              <a:spLocks noEditPoints="1"/>
            </p:cNvSpPr>
            <p:nvPr/>
          </p:nvSpPr>
          <p:spPr bwMode="auto">
            <a:xfrm>
              <a:off x="10416891" y="334794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8" name="Freeform 57">
              <a:extLst>
                <a:ext uri="{FF2B5EF4-FFF2-40B4-BE49-F238E27FC236}">
                  <a16:creationId xmlns:a16="http://schemas.microsoft.com/office/drawing/2014/main" id="{ECDE164B-2445-2641-97CF-191870871F9F}"/>
                </a:ext>
              </a:extLst>
            </p:cNvPr>
            <p:cNvSpPr>
              <a:spLocks/>
            </p:cNvSpPr>
            <p:nvPr/>
          </p:nvSpPr>
          <p:spPr bwMode="auto">
            <a:xfrm>
              <a:off x="10389461" y="358719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59" name="Freeform 58">
              <a:extLst>
                <a:ext uri="{FF2B5EF4-FFF2-40B4-BE49-F238E27FC236}">
                  <a16:creationId xmlns:a16="http://schemas.microsoft.com/office/drawing/2014/main" id="{2FD2B7D5-66EA-4046-8E71-40F0ED10651A}"/>
                </a:ext>
              </a:extLst>
            </p:cNvPr>
            <p:cNvSpPr>
              <a:spLocks/>
            </p:cNvSpPr>
            <p:nvPr/>
          </p:nvSpPr>
          <p:spPr bwMode="auto">
            <a:xfrm>
              <a:off x="10995207" y="332585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0" name="Freeform 59">
              <a:extLst>
                <a:ext uri="{FF2B5EF4-FFF2-40B4-BE49-F238E27FC236}">
                  <a16:creationId xmlns:a16="http://schemas.microsoft.com/office/drawing/2014/main" id="{36A0F174-321E-B147-9A2D-4FD5F5B9D761}"/>
                </a:ext>
              </a:extLst>
            </p:cNvPr>
            <p:cNvSpPr>
              <a:spLocks noEditPoints="1"/>
            </p:cNvSpPr>
            <p:nvPr/>
          </p:nvSpPr>
          <p:spPr bwMode="auto">
            <a:xfrm>
              <a:off x="9560465" y="211512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1" name="Freeform 60">
              <a:extLst>
                <a:ext uri="{FF2B5EF4-FFF2-40B4-BE49-F238E27FC236}">
                  <a16:creationId xmlns:a16="http://schemas.microsoft.com/office/drawing/2014/main" id="{92319CCB-5DBE-1D44-8695-2831B7B846C7}"/>
                </a:ext>
              </a:extLst>
            </p:cNvPr>
            <p:cNvSpPr>
              <a:spLocks/>
            </p:cNvSpPr>
            <p:nvPr/>
          </p:nvSpPr>
          <p:spPr bwMode="auto">
            <a:xfrm>
              <a:off x="9535320" y="268505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2" name="Freeform 61">
              <a:extLst>
                <a:ext uri="{FF2B5EF4-FFF2-40B4-BE49-F238E27FC236}">
                  <a16:creationId xmlns:a16="http://schemas.microsoft.com/office/drawing/2014/main" id="{553F8B3B-9672-9D4E-A967-5638E94367AF}"/>
                </a:ext>
              </a:extLst>
            </p:cNvPr>
            <p:cNvSpPr>
              <a:spLocks/>
            </p:cNvSpPr>
            <p:nvPr/>
          </p:nvSpPr>
          <p:spPr bwMode="auto">
            <a:xfrm>
              <a:off x="9795144" y="207016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3" name="Freeform 62">
              <a:extLst>
                <a:ext uri="{FF2B5EF4-FFF2-40B4-BE49-F238E27FC236}">
                  <a16:creationId xmlns:a16="http://schemas.microsoft.com/office/drawing/2014/main" id="{D708C3F0-0AAA-3143-844E-A6A0DC4BEB87}"/>
                </a:ext>
              </a:extLst>
            </p:cNvPr>
            <p:cNvSpPr>
              <a:spLocks noEditPoints="1"/>
            </p:cNvSpPr>
            <p:nvPr/>
          </p:nvSpPr>
          <p:spPr bwMode="auto">
            <a:xfrm>
              <a:off x="6864702" y="334794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4" name="Freeform 63">
              <a:extLst>
                <a:ext uri="{FF2B5EF4-FFF2-40B4-BE49-F238E27FC236}">
                  <a16:creationId xmlns:a16="http://schemas.microsoft.com/office/drawing/2014/main" id="{8526C5BC-70A4-B540-B342-4293B488DEAA}"/>
                </a:ext>
              </a:extLst>
            </p:cNvPr>
            <p:cNvSpPr>
              <a:spLocks/>
            </p:cNvSpPr>
            <p:nvPr/>
          </p:nvSpPr>
          <p:spPr bwMode="auto">
            <a:xfrm>
              <a:off x="7436161" y="358719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5" name="Freeform 64">
              <a:extLst>
                <a:ext uri="{FF2B5EF4-FFF2-40B4-BE49-F238E27FC236}">
                  <a16:creationId xmlns:a16="http://schemas.microsoft.com/office/drawing/2014/main" id="{41BB126F-016D-C34D-AFFC-44F5F14FAB69}"/>
                </a:ext>
              </a:extLst>
            </p:cNvPr>
            <p:cNvSpPr>
              <a:spLocks/>
            </p:cNvSpPr>
            <p:nvPr/>
          </p:nvSpPr>
          <p:spPr bwMode="auto">
            <a:xfrm>
              <a:off x="6821271" y="332585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6" name="Freeform 65">
              <a:extLst>
                <a:ext uri="{FF2B5EF4-FFF2-40B4-BE49-F238E27FC236}">
                  <a16:creationId xmlns:a16="http://schemas.microsoft.com/office/drawing/2014/main" id="{0C8032D2-1F8C-9B43-BE3D-7F02DD4EE478}"/>
                </a:ext>
              </a:extLst>
            </p:cNvPr>
            <p:cNvSpPr>
              <a:spLocks noEditPoints="1"/>
            </p:cNvSpPr>
            <p:nvPr/>
          </p:nvSpPr>
          <p:spPr bwMode="auto">
            <a:xfrm>
              <a:off x="8048766" y="211512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7" name="Freeform 66">
              <a:extLst>
                <a:ext uri="{FF2B5EF4-FFF2-40B4-BE49-F238E27FC236}">
                  <a16:creationId xmlns:a16="http://schemas.microsoft.com/office/drawing/2014/main" id="{99742DEF-E58C-1247-A3DD-9C944F86F95B}"/>
                </a:ext>
              </a:extLst>
            </p:cNvPr>
            <p:cNvSpPr>
              <a:spLocks/>
            </p:cNvSpPr>
            <p:nvPr/>
          </p:nvSpPr>
          <p:spPr bwMode="auto">
            <a:xfrm>
              <a:off x="8290302" y="268505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68" name="Freeform 67">
              <a:extLst>
                <a:ext uri="{FF2B5EF4-FFF2-40B4-BE49-F238E27FC236}">
                  <a16:creationId xmlns:a16="http://schemas.microsoft.com/office/drawing/2014/main" id="{87BA7FAD-DDD0-9541-AFE9-F213E67C8EF3}"/>
                </a:ext>
              </a:extLst>
            </p:cNvPr>
            <p:cNvSpPr>
              <a:spLocks/>
            </p:cNvSpPr>
            <p:nvPr/>
          </p:nvSpPr>
          <p:spPr bwMode="auto">
            <a:xfrm>
              <a:off x="8027431" y="207168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cs typeface="+mn-ea"/>
                <a:sym typeface="+mn-lt"/>
              </a:endParaRPr>
            </a:p>
          </p:txBody>
        </p:sp>
      </p:grpSp>
      <p:sp>
        <p:nvSpPr>
          <p:cNvPr id="69" name="Freeform 290">
            <a:extLst>
              <a:ext uri="{FF2B5EF4-FFF2-40B4-BE49-F238E27FC236}">
                <a16:creationId xmlns:a16="http://schemas.microsoft.com/office/drawing/2014/main" id="{EAB533AC-4612-F740-9FD2-44E01F18C9DA}"/>
              </a:ext>
            </a:extLst>
          </p:cNvPr>
          <p:cNvSpPr>
            <a:spLocks noChangeAspect="1" noChangeArrowheads="1"/>
          </p:cNvSpPr>
          <p:nvPr/>
        </p:nvSpPr>
        <p:spPr bwMode="auto">
          <a:xfrm>
            <a:off x="7052216" y="4011986"/>
            <a:ext cx="600971" cy="465474"/>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182843" tIns="91422" rIns="182843" bIns="9142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0" name="AutoShape 123">
            <a:extLst>
              <a:ext uri="{FF2B5EF4-FFF2-40B4-BE49-F238E27FC236}">
                <a16:creationId xmlns:a16="http://schemas.microsoft.com/office/drawing/2014/main" id="{16DC3E49-E27A-E44D-B904-ADC1F4166182}"/>
              </a:ext>
            </a:extLst>
          </p:cNvPr>
          <p:cNvSpPr>
            <a:spLocks noChangeAspect="1"/>
          </p:cNvSpPr>
          <p:nvPr/>
        </p:nvSpPr>
        <p:spPr bwMode="auto">
          <a:xfrm>
            <a:off x="8956636" y="2147097"/>
            <a:ext cx="473018" cy="5204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3600" b="0" i="0" u="none" strike="noStrike" kern="1200" cap="none" spc="0" normalizeH="0" baseline="0" noProof="0" dirty="0">
              <a:ln>
                <a:noFill/>
              </a:ln>
              <a:solidFill>
                <a:srgbClr val="44CEB9"/>
              </a:solidFill>
              <a:effectLst>
                <a:outerShdw blurRad="38100" dist="38100" dir="2700000" algn="tl">
                  <a:srgbClr val="000000"/>
                </a:outerShdw>
              </a:effectLst>
              <a:uLnTx/>
              <a:uFillTx/>
              <a:cs typeface="+mn-ea"/>
              <a:sym typeface="+mn-lt"/>
            </a:endParaRPr>
          </a:p>
        </p:txBody>
      </p:sp>
      <p:grpSp>
        <p:nvGrpSpPr>
          <p:cNvPr id="71" name="Group 4681">
            <a:extLst>
              <a:ext uri="{FF2B5EF4-FFF2-40B4-BE49-F238E27FC236}">
                <a16:creationId xmlns:a16="http://schemas.microsoft.com/office/drawing/2014/main" id="{35BF846B-DCC7-0A4E-B2E3-21E0848FAAC1}"/>
              </a:ext>
            </a:extLst>
          </p:cNvPr>
          <p:cNvGrpSpPr>
            <a:grpSpLocks noChangeAspect="1"/>
          </p:cNvGrpSpPr>
          <p:nvPr/>
        </p:nvGrpSpPr>
        <p:grpSpPr bwMode="auto">
          <a:xfrm>
            <a:off x="7636259" y="2599395"/>
            <a:ext cx="467611" cy="612891"/>
            <a:chOff x="4576763" y="2300287"/>
            <a:chExt cx="276225" cy="361950"/>
          </a:xfrm>
          <a:solidFill>
            <a:schemeClr val="bg1"/>
          </a:solidFill>
        </p:grpSpPr>
        <p:sp>
          <p:nvSpPr>
            <p:cNvPr id="72" name="Freeform 250">
              <a:extLst>
                <a:ext uri="{FF2B5EF4-FFF2-40B4-BE49-F238E27FC236}">
                  <a16:creationId xmlns:a16="http://schemas.microsoft.com/office/drawing/2014/main" id="{F4A5FEB6-55E1-114C-88D6-D891FB27640E}"/>
                </a:ext>
              </a:extLst>
            </p:cNvPr>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3" name="Freeform 251">
              <a:extLst>
                <a:ext uri="{FF2B5EF4-FFF2-40B4-BE49-F238E27FC236}">
                  <a16:creationId xmlns:a16="http://schemas.microsoft.com/office/drawing/2014/main" id="{1CEA9545-DAFA-6D44-A0E7-791BCA756EC3}"/>
                </a:ext>
              </a:extLst>
            </p:cNvPr>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4" name="Freeform 252">
              <a:extLst>
                <a:ext uri="{FF2B5EF4-FFF2-40B4-BE49-F238E27FC236}">
                  <a16:creationId xmlns:a16="http://schemas.microsoft.com/office/drawing/2014/main" id="{D232D6A9-BAF0-894C-A1D5-91481F211554}"/>
                </a:ext>
              </a:extLst>
            </p:cNvPr>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5" name="Freeform 253">
              <a:extLst>
                <a:ext uri="{FF2B5EF4-FFF2-40B4-BE49-F238E27FC236}">
                  <a16:creationId xmlns:a16="http://schemas.microsoft.com/office/drawing/2014/main" id="{1A33294E-6F3E-0443-9A5A-C008E45537F0}"/>
                </a:ext>
              </a:extLst>
            </p:cNvPr>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6" name="Freeform 254">
              <a:extLst>
                <a:ext uri="{FF2B5EF4-FFF2-40B4-BE49-F238E27FC236}">
                  <a16:creationId xmlns:a16="http://schemas.microsoft.com/office/drawing/2014/main" id="{6E5046BC-EBC7-C242-84B5-670028DD58E2}"/>
                </a:ext>
              </a:extLst>
            </p:cNvPr>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7" name="Freeform 255">
              <a:extLst>
                <a:ext uri="{FF2B5EF4-FFF2-40B4-BE49-F238E27FC236}">
                  <a16:creationId xmlns:a16="http://schemas.microsoft.com/office/drawing/2014/main" id="{0160FED7-7256-8A4A-8FDD-B7B748709200}"/>
                </a:ext>
              </a:extLst>
            </p:cNvPr>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8" name="Freeform 256">
              <a:extLst>
                <a:ext uri="{FF2B5EF4-FFF2-40B4-BE49-F238E27FC236}">
                  <a16:creationId xmlns:a16="http://schemas.microsoft.com/office/drawing/2014/main" id="{C60BB01D-0B30-AF40-A17B-6CEF6946D314}"/>
                </a:ext>
              </a:extLst>
            </p:cNvPr>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79" name="Freeform 257">
              <a:extLst>
                <a:ext uri="{FF2B5EF4-FFF2-40B4-BE49-F238E27FC236}">
                  <a16:creationId xmlns:a16="http://schemas.microsoft.com/office/drawing/2014/main" id="{8ACA50E3-0F47-3945-94DA-B24A456C951B}"/>
                </a:ext>
              </a:extLst>
            </p:cNvPr>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80" name="Freeform 258">
              <a:extLst>
                <a:ext uri="{FF2B5EF4-FFF2-40B4-BE49-F238E27FC236}">
                  <a16:creationId xmlns:a16="http://schemas.microsoft.com/office/drawing/2014/main" id="{B3EE6688-AE9A-CC41-8000-8800E62AAD2B}"/>
                </a:ext>
              </a:extLst>
            </p:cNvPr>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81" name="Freeform 259">
              <a:extLst>
                <a:ext uri="{FF2B5EF4-FFF2-40B4-BE49-F238E27FC236}">
                  <a16:creationId xmlns:a16="http://schemas.microsoft.com/office/drawing/2014/main" id="{6A55F247-DC77-6F4E-A0A1-0AEB3246D032}"/>
                </a:ext>
              </a:extLst>
            </p:cNvPr>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grpSp>
      <p:sp>
        <p:nvSpPr>
          <p:cNvPr id="82" name="Freeform 526">
            <a:extLst>
              <a:ext uri="{FF2B5EF4-FFF2-40B4-BE49-F238E27FC236}">
                <a16:creationId xmlns:a16="http://schemas.microsoft.com/office/drawing/2014/main" id="{E2BA2E14-33DC-1D4D-9ED4-79A9A537EACA}"/>
              </a:ext>
            </a:extLst>
          </p:cNvPr>
          <p:cNvSpPr>
            <a:spLocks noChangeAspect="1" noChangeArrowheads="1"/>
          </p:cNvSpPr>
          <p:nvPr/>
        </p:nvSpPr>
        <p:spPr bwMode="auto">
          <a:xfrm>
            <a:off x="10274814" y="2592536"/>
            <a:ext cx="492175" cy="638037"/>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243785" tIns="121892" rIns="243785" bIns="12189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83" name="Freeform 328">
            <a:extLst>
              <a:ext uri="{FF2B5EF4-FFF2-40B4-BE49-F238E27FC236}">
                <a16:creationId xmlns:a16="http://schemas.microsoft.com/office/drawing/2014/main" id="{1161707E-4316-7247-936F-7837854EBD77}"/>
              </a:ext>
            </a:extLst>
          </p:cNvPr>
          <p:cNvSpPr>
            <a:spLocks noChangeAspect="1" noChangeArrowheads="1"/>
          </p:cNvSpPr>
          <p:nvPr/>
        </p:nvSpPr>
        <p:spPr bwMode="auto">
          <a:xfrm>
            <a:off x="10693355" y="4048096"/>
            <a:ext cx="674688" cy="376402"/>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p:spPr>
        <p:txBody>
          <a:bodyPr wrap="none" lIns="243785" tIns="121892" rIns="243785" bIns="121892"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cs typeface="+mn-ea"/>
              <a:sym typeface="+mn-lt"/>
            </a:endParaRPr>
          </a:p>
        </p:txBody>
      </p:sp>
      <p:sp>
        <p:nvSpPr>
          <p:cNvPr id="84" name="文本框 309">
            <a:extLst>
              <a:ext uri="{FF2B5EF4-FFF2-40B4-BE49-F238E27FC236}">
                <a16:creationId xmlns:a16="http://schemas.microsoft.com/office/drawing/2014/main" id="{D50513D2-5636-F849-BD65-DAA6284C5AC3}"/>
              </a:ext>
            </a:extLst>
          </p:cNvPr>
          <p:cNvSpPr txBox="1"/>
          <p:nvPr/>
        </p:nvSpPr>
        <p:spPr>
          <a:xfrm>
            <a:off x="735513" y="1297426"/>
            <a:ext cx="6563265" cy="1054263"/>
          </a:xfrm>
          <a:prstGeom prst="rect">
            <a:avLst/>
          </a:prstGeom>
          <a:noFill/>
        </p:spPr>
        <p:txBody>
          <a:bodyPr wrap="square" rtlCol="0">
            <a:spAutoFit/>
          </a:bodyPr>
          <a:lstStyle/>
          <a:p>
            <a:pPr indent="0">
              <a:lnSpc>
                <a:spcPct val="115000"/>
              </a:lnSpc>
              <a:spcAft>
                <a:spcPts val="1000"/>
              </a:spcAft>
              <a:buNone/>
            </a:pPr>
            <a:r>
              <a:rPr lang="ru-RU" sz="2800" b="1" dirty="0">
                <a:solidFill>
                  <a:srgbClr val="000000"/>
                </a:solidFill>
                <a:ea typeface="Times New Roman" panose="02020603050405020304" pitchFamily="18" charset="0"/>
                <a:cs typeface="Times New Roman" panose="02020603050405020304" pitchFamily="18" charset="0"/>
              </a:rPr>
              <a:t>контроль знаний учащихся должен быть:</a:t>
            </a:r>
            <a:endParaRPr lang="ru-RU" sz="2800" b="1" dirty="0">
              <a:ea typeface="Calibri" panose="020F0502020204030204" pitchFamily="34" charset="0"/>
              <a:cs typeface="Times New Roman" panose="02020603050405020304" pitchFamily="18" charset="0"/>
            </a:endParaRPr>
          </a:p>
        </p:txBody>
      </p:sp>
      <p:sp>
        <p:nvSpPr>
          <p:cNvPr id="85" name="矩形 310">
            <a:extLst>
              <a:ext uri="{FF2B5EF4-FFF2-40B4-BE49-F238E27FC236}">
                <a16:creationId xmlns:a16="http://schemas.microsoft.com/office/drawing/2014/main" id="{32F5F2B3-C191-B94D-810A-26E79541D4D2}"/>
              </a:ext>
            </a:extLst>
          </p:cNvPr>
          <p:cNvSpPr/>
          <p:nvPr/>
        </p:nvSpPr>
        <p:spPr>
          <a:xfrm>
            <a:off x="11004" y="2358246"/>
            <a:ext cx="3978945" cy="478272"/>
          </a:xfrm>
          <a:prstGeom prst="rect">
            <a:avLst/>
          </a:prstGeom>
        </p:spPr>
        <p:txBody>
          <a:bodyPr wrap="square">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Мотивированным; </a:t>
            </a:r>
          </a:p>
        </p:txBody>
      </p:sp>
      <p:sp>
        <p:nvSpPr>
          <p:cNvPr id="86" name="文本框 311">
            <a:extLst>
              <a:ext uri="{FF2B5EF4-FFF2-40B4-BE49-F238E27FC236}">
                <a16:creationId xmlns:a16="http://schemas.microsoft.com/office/drawing/2014/main" id="{1423E788-55E3-A84F-B348-A45F3ECECF13}"/>
              </a:ext>
            </a:extLst>
          </p:cNvPr>
          <p:cNvSpPr txBox="1"/>
          <p:nvPr/>
        </p:nvSpPr>
        <p:spPr>
          <a:xfrm>
            <a:off x="851454" y="4492700"/>
            <a:ext cx="5325313" cy="478272"/>
          </a:xfrm>
          <a:prstGeom prst="rect">
            <a:avLst/>
          </a:prstGeom>
          <a:noFill/>
        </p:spPr>
        <p:txBody>
          <a:bodyPr wrap="square" rtlCol="0">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Систематическим и регулярным; </a:t>
            </a:r>
          </a:p>
        </p:txBody>
      </p:sp>
      <p:sp>
        <p:nvSpPr>
          <p:cNvPr id="88" name="Заголовок 1">
            <a:extLst>
              <a:ext uri="{FF2B5EF4-FFF2-40B4-BE49-F238E27FC236}">
                <a16:creationId xmlns:a16="http://schemas.microsoft.com/office/drawing/2014/main" id="{F07DCA44-1BA1-4880-95B9-8928FBFA76CE}"/>
              </a:ext>
            </a:extLst>
          </p:cNvPr>
          <p:cNvSpPr>
            <a:spLocks noGrp="1"/>
          </p:cNvSpPr>
          <p:nvPr>
            <p:ph type="title"/>
          </p:nvPr>
        </p:nvSpPr>
        <p:spPr>
          <a:xfrm>
            <a:off x="838200" y="0"/>
            <a:ext cx="10515600" cy="1325563"/>
          </a:xfrm>
        </p:spPr>
        <p:txBody>
          <a:bodyPr>
            <a:normAutofit/>
          </a:bodyPr>
          <a:lstStyle/>
          <a:p>
            <a:pPr algn="ctr"/>
            <a:r>
              <a:rPr lang="ru-RU" sz="4000" b="1" dirty="0">
                <a:solidFill>
                  <a:srgbClr val="A49CD4"/>
                </a:solidFill>
                <a:effectLst/>
                <a:latin typeface="+mn-lt"/>
                <a:ea typeface="Times New Roman" panose="02020603050405020304" pitchFamily="18" charset="0"/>
              </a:rPr>
              <a:t>Принципы контроля </a:t>
            </a:r>
            <a:endParaRPr lang="ru-RU" sz="8000" dirty="0">
              <a:solidFill>
                <a:srgbClr val="A49CD4"/>
              </a:solidFill>
              <a:latin typeface="+mn-lt"/>
            </a:endParaRPr>
          </a:p>
        </p:txBody>
      </p:sp>
      <p:sp>
        <p:nvSpPr>
          <p:cNvPr id="89" name="文本框 311">
            <a:extLst>
              <a:ext uri="{FF2B5EF4-FFF2-40B4-BE49-F238E27FC236}">
                <a16:creationId xmlns:a16="http://schemas.microsoft.com/office/drawing/2014/main" id="{1B98D9D1-4E59-41C7-A54E-D9D18095ADAB}"/>
              </a:ext>
            </a:extLst>
          </p:cNvPr>
          <p:cNvSpPr txBox="1"/>
          <p:nvPr/>
        </p:nvSpPr>
        <p:spPr>
          <a:xfrm>
            <a:off x="746517" y="2805117"/>
            <a:ext cx="6192196" cy="884538"/>
          </a:xfrm>
          <a:prstGeom prst="rect">
            <a:avLst/>
          </a:prstGeom>
          <a:noFill/>
        </p:spPr>
        <p:txBody>
          <a:bodyPr wrap="square" rtlCol="0">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Разнообразным по формам, включать всех учащихся в работу;  </a:t>
            </a:r>
          </a:p>
        </p:txBody>
      </p:sp>
      <p:sp>
        <p:nvSpPr>
          <p:cNvPr id="90" name="文本框 311">
            <a:extLst>
              <a:ext uri="{FF2B5EF4-FFF2-40B4-BE49-F238E27FC236}">
                <a16:creationId xmlns:a16="http://schemas.microsoft.com/office/drawing/2014/main" id="{D9D17869-E3FB-4CFA-92B9-4F05F67F3E99}"/>
              </a:ext>
            </a:extLst>
          </p:cNvPr>
          <p:cNvSpPr txBox="1"/>
          <p:nvPr/>
        </p:nvSpPr>
        <p:spPr>
          <a:xfrm>
            <a:off x="77722" y="3608162"/>
            <a:ext cx="6915851" cy="884538"/>
          </a:xfrm>
          <a:prstGeom prst="rect">
            <a:avLst/>
          </a:prstGeom>
          <a:noFill/>
        </p:spPr>
        <p:txBody>
          <a:bodyPr wrap="square" rtlCol="0">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Быть всесторонним и объективным на основе дифференцированного подхода к учащимся;  </a:t>
            </a:r>
          </a:p>
        </p:txBody>
      </p:sp>
      <p:sp>
        <p:nvSpPr>
          <p:cNvPr id="91" name="文本框 311">
            <a:extLst>
              <a:ext uri="{FF2B5EF4-FFF2-40B4-BE49-F238E27FC236}">
                <a16:creationId xmlns:a16="http://schemas.microsoft.com/office/drawing/2014/main" id="{3E5799B0-AAE9-4D6F-8891-B636841EA308}"/>
              </a:ext>
            </a:extLst>
          </p:cNvPr>
          <p:cNvSpPr txBox="1"/>
          <p:nvPr/>
        </p:nvSpPr>
        <p:spPr>
          <a:xfrm>
            <a:off x="-108609" y="4964926"/>
            <a:ext cx="8400538" cy="884538"/>
          </a:xfrm>
          <a:prstGeom prst="rect">
            <a:avLst/>
          </a:prstGeom>
          <a:noFill/>
        </p:spPr>
        <p:txBody>
          <a:bodyPr wrap="square" rtlCol="0">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Базироваться на единстве требований учителей, осуществляющих контроль за учебной работой учащихся;  </a:t>
            </a:r>
          </a:p>
        </p:txBody>
      </p:sp>
      <p:sp>
        <p:nvSpPr>
          <p:cNvPr id="92" name="文本框 311">
            <a:extLst>
              <a:ext uri="{FF2B5EF4-FFF2-40B4-BE49-F238E27FC236}">
                <a16:creationId xmlns:a16="http://schemas.microsoft.com/office/drawing/2014/main" id="{3D9C72CB-9A6E-496D-8AD4-5F40A22CF5AA}"/>
              </a:ext>
            </a:extLst>
          </p:cNvPr>
          <p:cNvSpPr txBox="1"/>
          <p:nvPr/>
        </p:nvSpPr>
        <p:spPr>
          <a:xfrm>
            <a:off x="942446" y="5827210"/>
            <a:ext cx="7206998" cy="478272"/>
          </a:xfrm>
          <a:prstGeom prst="rect">
            <a:avLst/>
          </a:prstGeom>
          <a:noFill/>
        </p:spPr>
        <p:txBody>
          <a:bodyPr wrap="square" rtlCol="0">
            <a:spAutoFit/>
          </a:bodyPr>
          <a:lstStyle/>
          <a:p>
            <a:pPr marL="571500" indent="-342900">
              <a:lnSpc>
                <a:spcPct val="110000"/>
              </a:lnSpc>
              <a:spcAft>
                <a:spcPts val="1000"/>
              </a:spcAft>
              <a:buFontTx/>
              <a:buChar char="-"/>
            </a:pPr>
            <a:r>
              <a:rPr lang="ru-RU" sz="2400" b="1" dirty="0">
                <a:solidFill>
                  <a:schemeClr val="bg2">
                    <a:lumMod val="50000"/>
                  </a:schemeClr>
                </a:solidFill>
                <a:latin typeface="+mj-lt"/>
                <a:ea typeface="Times New Roman" panose="02020603050405020304" pitchFamily="18" charset="0"/>
                <a:cs typeface="Times New Roman" panose="02020603050405020304" pitchFamily="18" charset="0"/>
              </a:rPr>
              <a:t>Соблюдать принцип связи теории с практикой.</a:t>
            </a:r>
            <a:endParaRPr lang="ru-RU" sz="2400" b="1" dirty="0">
              <a:solidFill>
                <a:schemeClr val="bg2">
                  <a:lumMod val="50000"/>
                </a:schemeClr>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44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50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750"/>
                                        <p:tgtEl>
                                          <p:spTgt spid="43"/>
                                        </p:tgtEl>
                                      </p:cBhvr>
                                    </p:animEffect>
                                    <p:anim calcmode="lin" valueType="num">
                                      <p:cBhvr>
                                        <p:cTn id="12" dur="750" fill="hold"/>
                                        <p:tgtEl>
                                          <p:spTgt spid="43"/>
                                        </p:tgtEl>
                                        <p:attrNameLst>
                                          <p:attrName>ppt_x</p:attrName>
                                        </p:attrNameLst>
                                      </p:cBhvr>
                                      <p:tavLst>
                                        <p:tav tm="0">
                                          <p:val>
                                            <p:strVal val="#ppt_x"/>
                                          </p:val>
                                        </p:tav>
                                        <p:tav tm="100000">
                                          <p:val>
                                            <p:strVal val="#ppt_x"/>
                                          </p:val>
                                        </p:tav>
                                      </p:tavLst>
                                    </p:anim>
                                    <p:anim calcmode="lin" valueType="num">
                                      <p:cBhvr>
                                        <p:cTn id="13" dur="750" fill="hold"/>
                                        <p:tgtEl>
                                          <p:spTgt spid="43"/>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p:cTn id="17" dur="500" fill="hold"/>
                                        <p:tgtEl>
                                          <p:spTgt spid="69"/>
                                        </p:tgtEl>
                                        <p:attrNameLst>
                                          <p:attrName>ppt_w</p:attrName>
                                        </p:attrNameLst>
                                      </p:cBhvr>
                                      <p:tavLst>
                                        <p:tav tm="0">
                                          <p:val>
                                            <p:fltVal val="0"/>
                                          </p:val>
                                        </p:tav>
                                        <p:tav tm="100000">
                                          <p:val>
                                            <p:strVal val="#ppt_w"/>
                                          </p:val>
                                        </p:tav>
                                      </p:tavLst>
                                    </p:anim>
                                    <p:anim calcmode="lin" valueType="num">
                                      <p:cBhvr>
                                        <p:cTn id="18" dur="500" fill="hold"/>
                                        <p:tgtEl>
                                          <p:spTgt spid="69"/>
                                        </p:tgtEl>
                                        <p:attrNameLst>
                                          <p:attrName>ppt_h</p:attrName>
                                        </p:attrNameLst>
                                      </p:cBhvr>
                                      <p:tavLst>
                                        <p:tav tm="0">
                                          <p:val>
                                            <p:fltVal val="0"/>
                                          </p:val>
                                        </p:tav>
                                        <p:tav tm="100000">
                                          <p:val>
                                            <p:strVal val="#ppt_h"/>
                                          </p:val>
                                        </p:tav>
                                      </p:tavLst>
                                    </p:anim>
                                    <p:animEffect transition="in" filter="fade">
                                      <p:cBhvr>
                                        <p:cTn id="19" dur="500"/>
                                        <p:tgtEl>
                                          <p:spTgt spid="69"/>
                                        </p:tgtEl>
                                      </p:cBhvr>
                                    </p:animEffect>
                                  </p:childTnLst>
                                </p:cTn>
                              </p:par>
                              <p:par>
                                <p:cTn id="20" presetID="53" presetClass="entr" presetSubtype="16" fill="hold" nodeType="with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 calcmode="lin" valueType="num">
                                      <p:cBhvr>
                                        <p:cTn id="27" dur="500" fill="hold"/>
                                        <p:tgtEl>
                                          <p:spTgt spid="70"/>
                                        </p:tgtEl>
                                        <p:attrNameLst>
                                          <p:attrName>ppt_w</p:attrName>
                                        </p:attrNameLst>
                                      </p:cBhvr>
                                      <p:tavLst>
                                        <p:tav tm="0">
                                          <p:val>
                                            <p:fltVal val="0"/>
                                          </p:val>
                                        </p:tav>
                                        <p:tav tm="100000">
                                          <p:val>
                                            <p:strVal val="#ppt_w"/>
                                          </p:val>
                                        </p:tav>
                                      </p:tavLst>
                                    </p:anim>
                                    <p:anim calcmode="lin" valueType="num">
                                      <p:cBhvr>
                                        <p:cTn id="28" dur="500" fill="hold"/>
                                        <p:tgtEl>
                                          <p:spTgt spid="70"/>
                                        </p:tgtEl>
                                        <p:attrNameLst>
                                          <p:attrName>ppt_h</p:attrName>
                                        </p:attrNameLst>
                                      </p:cBhvr>
                                      <p:tavLst>
                                        <p:tav tm="0">
                                          <p:val>
                                            <p:fltVal val="0"/>
                                          </p:val>
                                        </p:tav>
                                        <p:tav tm="100000">
                                          <p:val>
                                            <p:strVal val="#ppt_h"/>
                                          </p:val>
                                        </p:tav>
                                      </p:tavLst>
                                    </p:anim>
                                    <p:animEffect transition="in" filter="fade">
                                      <p:cBhvr>
                                        <p:cTn id="29" dur="500"/>
                                        <p:tgtEl>
                                          <p:spTgt spid="7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p:cTn id="32" dur="500" fill="hold"/>
                                        <p:tgtEl>
                                          <p:spTgt spid="82"/>
                                        </p:tgtEl>
                                        <p:attrNameLst>
                                          <p:attrName>ppt_w</p:attrName>
                                        </p:attrNameLst>
                                      </p:cBhvr>
                                      <p:tavLst>
                                        <p:tav tm="0">
                                          <p:val>
                                            <p:fltVal val="0"/>
                                          </p:val>
                                        </p:tav>
                                        <p:tav tm="100000">
                                          <p:val>
                                            <p:strVal val="#ppt_w"/>
                                          </p:val>
                                        </p:tav>
                                      </p:tavLst>
                                    </p:anim>
                                    <p:anim calcmode="lin" valueType="num">
                                      <p:cBhvr>
                                        <p:cTn id="33" dur="500" fill="hold"/>
                                        <p:tgtEl>
                                          <p:spTgt spid="82"/>
                                        </p:tgtEl>
                                        <p:attrNameLst>
                                          <p:attrName>ppt_h</p:attrName>
                                        </p:attrNameLst>
                                      </p:cBhvr>
                                      <p:tavLst>
                                        <p:tav tm="0">
                                          <p:val>
                                            <p:fltVal val="0"/>
                                          </p:val>
                                        </p:tav>
                                        <p:tav tm="100000">
                                          <p:val>
                                            <p:strVal val="#ppt_h"/>
                                          </p:val>
                                        </p:tav>
                                      </p:tavLst>
                                    </p:anim>
                                    <p:animEffect transition="in" filter="fade">
                                      <p:cBhvr>
                                        <p:cTn id="34" dur="500"/>
                                        <p:tgtEl>
                                          <p:spTgt spid="8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anim calcmode="lin" valueType="num">
                                      <p:cBhvr>
                                        <p:cTn id="37" dur="500" fill="hold"/>
                                        <p:tgtEl>
                                          <p:spTgt spid="83"/>
                                        </p:tgtEl>
                                        <p:attrNameLst>
                                          <p:attrName>ppt_w</p:attrName>
                                        </p:attrNameLst>
                                      </p:cBhvr>
                                      <p:tavLst>
                                        <p:tav tm="0">
                                          <p:val>
                                            <p:fltVal val="0"/>
                                          </p:val>
                                        </p:tav>
                                        <p:tav tm="100000">
                                          <p:val>
                                            <p:strVal val="#ppt_w"/>
                                          </p:val>
                                        </p:tav>
                                      </p:tavLst>
                                    </p:anim>
                                    <p:anim calcmode="lin" valueType="num">
                                      <p:cBhvr>
                                        <p:cTn id="38" dur="500" fill="hold"/>
                                        <p:tgtEl>
                                          <p:spTgt spid="83"/>
                                        </p:tgtEl>
                                        <p:attrNameLst>
                                          <p:attrName>ppt_h</p:attrName>
                                        </p:attrNameLst>
                                      </p:cBhvr>
                                      <p:tavLst>
                                        <p:tav tm="0">
                                          <p:val>
                                            <p:fltVal val="0"/>
                                          </p:val>
                                        </p:tav>
                                        <p:tav tm="100000">
                                          <p:val>
                                            <p:strVal val="#ppt_h"/>
                                          </p:val>
                                        </p:tav>
                                      </p:tavLst>
                                    </p:anim>
                                    <p:animEffect transition="in" filter="fade">
                                      <p:cBhvr>
                                        <p:cTn id="39" dur="500"/>
                                        <p:tgtEl>
                                          <p:spTgt spid="83"/>
                                        </p:tgtEl>
                                      </p:cBhvr>
                                    </p:animEffect>
                                  </p:childTnLst>
                                </p:cTn>
                              </p:par>
                              <p:par>
                                <p:cTn id="40" presetID="22" presetClass="entr" presetSubtype="8" fill="hold" grpId="0" nodeType="withEffect">
                                  <p:stCondLst>
                                    <p:cond delay="1500"/>
                                  </p:stCondLst>
                                  <p:childTnLst>
                                    <p:set>
                                      <p:cBhvr>
                                        <p:cTn id="41" dur="1" fill="hold">
                                          <p:stCondLst>
                                            <p:cond delay="0"/>
                                          </p:stCondLst>
                                        </p:cTn>
                                        <p:tgtEl>
                                          <p:spTgt spid="85"/>
                                        </p:tgtEl>
                                        <p:attrNameLst>
                                          <p:attrName>style.visibility</p:attrName>
                                        </p:attrNameLst>
                                      </p:cBhvr>
                                      <p:to>
                                        <p:strVal val="visible"/>
                                      </p:to>
                                    </p:set>
                                    <p:animEffect transition="in" filter="wipe(left)">
                                      <p:cBhvr>
                                        <p:cTn id="42" dur="1000"/>
                                        <p:tgtEl>
                                          <p:spTgt spid="85"/>
                                        </p:tgtEl>
                                      </p:cBhvr>
                                    </p:animEffect>
                                  </p:childTnLst>
                                </p:cTn>
                              </p:par>
                              <p:par>
                                <p:cTn id="43" presetID="22" presetClass="entr" presetSubtype="8" fill="hold" grpId="0" nodeType="withEffect">
                                  <p:stCondLst>
                                    <p:cond delay="1500"/>
                                  </p:stCondLst>
                                  <p:childTnLst>
                                    <p:set>
                                      <p:cBhvr>
                                        <p:cTn id="44" dur="1" fill="hold">
                                          <p:stCondLst>
                                            <p:cond delay="0"/>
                                          </p:stCondLst>
                                        </p:cTn>
                                        <p:tgtEl>
                                          <p:spTgt spid="84"/>
                                        </p:tgtEl>
                                        <p:attrNameLst>
                                          <p:attrName>style.visibility</p:attrName>
                                        </p:attrNameLst>
                                      </p:cBhvr>
                                      <p:to>
                                        <p:strVal val="visible"/>
                                      </p:to>
                                    </p:set>
                                    <p:animEffect transition="in" filter="wipe(left)">
                                      <p:cBhvr>
                                        <p:cTn id="45" dur="1000"/>
                                        <p:tgtEl>
                                          <p:spTgt spid="84"/>
                                        </p:tgtEl>
                                      </p:cBhvr>
                                    </p:animEffect>
                                  </p:childTnLst>
                                </p:cTn>
                              </p:par>
                              <p:par>
                                <p:cTn id="46" presetID="22" presetClass="entr" presetSubtype="8" fill="hold" grpId="0" nodeType="withEffect">
                                  <p:stCondLst>
                                    <p:cond delay="1500"/>
                                  </p:stCondLst>
                                  <p:childTnLst>
                                    <p:set>
                                      <p:cBhvr>
                                        <p:cTn id="47" dur="1" fill="hold">
                                          <p:stCondLst>
                                            <p:cond delay="0"/>
                                          </p:stCondLst>
                                        </p:cTn>
                                        <p:tgtEl>
                                          <p:spTgt spid="86"/>
                                        </p:tgtEl>
                                        <p:attrNameLst>
                                          <p:attrName>style.visibility</p:attrName>
                                        </p:attrNameLst>
                                      </p:cBhvr>
                                      <p:to>
                                        <p:strVal val="visible"/>
                                      </p:to>
                                    </p:set>
                                    <p:animEffect transition="in" filter="wipe(left)">
                                      <p:cBhvr>
                                        <p:cTn id="48" dur="1000"/>
                                        <p:tgtEl>
                                          <p:spTgt spid="86"/>
                                        </p:tgtEl>
                                      </p:cBhvr>
                                    </p:animEffect>
                                  </p:childTnLst>
                                </p:cTn>
                              </p:par>
                              <p:par>
                                <p:cTn id="49" presetID="22" presetClass="entr" presetSubtype="8" fill="hold" grpId="0" nodeType="withEffect">
                                  <p:stCondLst>
                                    <p:cond delay="1500"/>
                                  </p:stCondLst>
                                  <p:childTnLst>
                                    <p:set>
                                      <p:cBhvr>
                                        <p:cTn id="50" dur="1" fill="hold">
                                          <p:stCondLst>
                                            <p:cond delay="0"/>
                                          </p:stCondLst>
                                        </p:cTn>
                                        <p:tgtEl>
                                          <p:spTgt spid="89"/>
                                        </p:tgtEl>
                                        <p:attrNameLst>
                                          <p:attrName>style.visibility</p:attrName>
                                        </p:attrNameLst>
                                      </p:cBhvr>
                                      <p:to>
                                        <p:strVal val="visible"/>
                                      </p:to>
                                    </p:set>
                                    <p:animEffect transition="in" filter="wipe(left)">
                                      <p:cBhvr>
                                        <p:cTn id="51" dur="1000"/>
                                        <p:tgtEl>
                                          <p:spTgt spid="89"/>
                                        </p:tgtEl>
                                      </p:cBhvr>
                                    </p:animEffect>
                                  </p:childTnLst>
                                </p:cTn>
                              </p:par>
                              <p:par>
                                <p:cTn id="52" presetID="22" presetClass="entr" presetSubtype="8" fill="hold" grpId="0" nodeType="withEffect">
                                  <p:stCondLst>
                                    <p:cond delay="1500"/>
                                  </p:stCondLst>
                                  <p:childTnLst>
                                    <p:set>
                                      <p:cBhvr>
                                        <p:cTn id="53" dur="1" fill="hold">
                                          <p:stCondLst>
                                            <p:cond delay="0"/>
                                          </p:stCondLst>
                                        </p:cTn>
                                        <p:tgtEl>
                                          <p:spTgt spid="90"/>
                                        </p:tgtEl>
                                        <p:attrNameLst>
                                          <p:attrName>style.visibility</p:attrName>
                                        </p:attrNameLst>
                                      </p:cBhvr>
                                      <p:to>
                                        <p:strVal val="visible"/>
                                      </p:to>
                                    </p:set>
                                    <p:animEffect transition="in" filter="wipe(left)">
                                      <p:cBhvr>
                                        <p:cTn id="54" dur="1000"/>
                                        <p:tgtEl>
                                          <p:spTgt spid="90"/>
                                        </p:tgtEl>
                                      </p:cBhvr>
                                    </p:animEffect>
                                  </p:childTnLst>
                                </p:cTn>
                              </p:par>
                              <p:par>
                                <p:cTn id="55" presetID="22" presetClass="entr" presetSubtype="8" fill="hold" grpId="0" nodeType="withEffect">
                                  <p:stCondLst>
                                    <p:cond delay="1500"/>
                                  </p:stCondLst>
                                  <p:childTnLst>
                                    <p:set>
                                      <p:cBhvr>
                                        <p:cTn id="56" dur="1" fill="hold">
                                          <p:stCondLst>
                                            <p:cond delay="0"/>
                                          </p:stCondLst>
                                        </p:cTn>
                                        <p:tgtEl>
                                          <p:spTgt spid="91"/>
                                        </p:tgtEl>
                                        <p:attrNameLst>
                                          <p:attrName>style.visibility</p:attrName>
                                        </p:attrNameLst>
                                      </p:cBhvr>
                                      <p:to>
                                        <p:strVal val="visible"/>
                                      </p:to>
                                    </p:set>
                                    <p:animEffect transition="in" filter="wipe(left)">
                                      <p:cBhvr>
                                        <p:cTn id="57" dur="1000"/>
                                        <p:tgtEl>
                                          <p:spTgt spid="91"/>
                                        </p:tgtEl>
                                      </p:cBhvr>
                                    </p:animEffect>
                                  </p:childTnLst>
                                </p:cTn>
                              </p:par>
                              <p:par>
                                <p:cTn id="58" presetID="22" presetClass="entr" presetSubtype="8" fill="hold" grpId="0" nodeType="withEffect">
                                  <p:stCondLst>
                                    <p:cond delay="1500"/>
                                  </p:stCondLst>
                                  <p:childTnLst>
                                    <p:set>
                                      <p:cBhvr>
                                        <p:cTn id="59" dur="1" fill="hold">
                                          <p:stCondLst>
                                            <p:cond delay="0"/>
                                          </p:stCondLst>
                                        </p:cTn>
                                        <p:tgtEl>
                                          <p:spTgt spid="92"/>
                                        </p:tgtEl>
                                        <p:attrNameLst>
                                          <p:attrName>style.visibility</p:attrName>
                                        </p:attrNameLst>
                                      </p:cBhvr>
                                      <p:to>
                                        <p:strVal val="visible"/>
                                      </p:to>
                                    </p:set>
                                    <p:animEffect transition="in" filter="wipe(left)">
                                      <p:cBhvr>
                                        <p:cTn id="60"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82" grpId="0" animBg="1"/>
      <p:bldP spid="83" grpId="0" animBg="1"/>
      <p:bldP spid="84" grpId="0"/>
      <p:bldP spid="85" grpId="0"/>
      <p:bldP spid="86" grpId="0"/>
      <p:bldP spid="89" grpId="0"/>
      <p:bldP spid="90" grpId="0"/>
      <p:bldP spid="91" grpId="0"/>
      <p:bldP spid="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6EB9D84-AB65-F749-9CF5-98E05A5AAE14}"/>
              </a:ext>
            </a:extLst>
          </p:cNvPr>
          <p:cNvGrpSpPr/>
          <p:nvPr/>
        </p:nvGrpSpPr>
        <p:grpSpPr>
          <a:xfrm>
            <a:off x="4715033" y="96651"/>
            <a:ext cx="7264685" cy="6664698"/>
            <a:chOff x="5522811" y="1307259"/>
            <a:chExt cx="4859337" cy="4820180"/>
          </a:xfrm>
          <a:solidFill>
            <a:schemeClr val="accent1"/>
          </a:solidFill>
        </p:grpSpPr>
        <p:sp>
          <p:nvSpPr>
            <p:cNvPr id="5" name="Freeform 217">
              <a:extLst>
                <a:ext uri="{FF2B5EF4-FFF2-40B4-BE49-F238E27FC236}">
                  <a16:creationId xmlns:a16="http://schemas.microsoft.com/office/drawing/2014/main" id="{8C6BC0FD-7D9E-C946-A3D5-F50918B5BDEA}"/>
                </a:ext>
              </a:extLst>
            </p:cNvPr>
            <p:cNvSpPr/>
            <p:nvPr/>
          </p:nvSpPr>
          <p:spPr bwMode="auto">
            <a:xfrm>
              <a:off x="5522811" y="1828042"/>
              <a:ext cx="3034638" cy="2764457"/>
            </a:xfrm>
            <a:custGeom>
              <a:avLst/>
              <a:gdLst>
                <a:gd name="T0" fmla="*/ 303 w 326"/>
                <a:gd name="T1" fmla="*/ 135 h 297"/>
                <a:gd name="T2" fmla="*/ 233 w 326"/>
                <a:gd name="T3" fmla="*/ 267 h 297"/>
                <a:gd name="T4" fmla="*/ 71 w 326"/>
                <a:gd name="T5" fmla="*/ 262 h 297"/>
                <a:gd name="T6" fmla="*/ 29 w 326"/>
                <a:gd name="T7" fmla="*/ 109 h 297"/>
                <a:gd name="T8" fmla="*/ 177 w 326"/>
                <a:gd name="T9" fmla="*/ 14 h 297"/>
                <a:gd name="T10" fmla="*/ 303 w 326"/>
                <a:gd name="T11" fmla="*/ 135 h 297"/>
                <a:gd name="T12" fmla="*/ 310 w 326"/>
                <a:gd name="T13" fmla="*/ 133 h 297"/>
                <a:gd name="T14" fmla="*/ 196 w 326"/>
                <a:gd name="T15" fmla="*/ 9 h 297"/>
                <a:gd name="T16" fmla="*/ 31 w 326"/>
                <a:gd name="T17" fmla="*/ 91 h 297"/>
                <a:gd name="T18" fmla="*/ 50 w 326"/>
                <a:gd name="T19" fmla="*/ 254 h 297"/>
                <a:gd name="T20" fmla="*/ 220 w 326"/>
                <a:gd name="T21" fmla="*/ 279 h 297"/>
                <a:gd name="T22" fmla="*/ 310 w 326"/>
                <a:gd name="T23" fmla="*/ 133 h 297"/>
                <a:gd name="T24" fmla="*/ 303 w 326"/>
                <a:gd name="T25" fmla="*/ 135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6" h="297">
                  <a:moveTo>
                    <a:pt x="303" y="135"/>
                  </a:moveTo>
                  <a:cubicBezTo>
                    <a:pt x="318" y="195"/>
                    <a:pt x="288" y="244"/>
                    <a:pt x="233" y="267"/>
                  </a:cubicBezTo>
                  <a:cubicBezTo>
                    <a:pt x="183" y="288"/>
                    <a:pt x="118" y="292"/>
                    <a:pt x="71" y="262"/>
                  </a:cubicBezTo>
                  <a:cubicBezTo>
                    <a:pt x="21" y="230"/>
                    <a:pt x="4" y="162"/>
                    <a:pt x="29" y="109"/>
                  </a:cubicBezTo>
                  <a:cubicBezTo>
                    <a:pt x="55" y="54"/>
                    <a:pt x="117" y="14"/>
                    <a:pt x="177" y="14"/>
                  </a:cubicBezTo>
                  <a:cubicBezTo>
                    <a:pt x="247" y="14"/>
                    <a:pt x="287" y="74"/>
                    <a:pt x="303" y="135"/>
                  </a:cubicBezTo>
                  <a:cubicBezTo>
                    <a:pt x="304" y="139"/>
                    <a:pt x="311" y="137"/>
                    <a:pt x="310" y="133"/>
                  </a:cubicBezTo>
                  <a:cubicBezTo>
                    <a:pt x="294" y="77"/>
                    <a:pt x="259" y="18"/>
                    <a:pt x="196" y="9"/>
                  </a:cubicBezTo>
                  <a:cubicBezTo>
                    <a:pt x="133" y="0"/>
                    <a:pt x="64" y="38"/>
                    <a:pt x="31" y="91"/>
                  </a:cubicBezTo>
                  <a:cubicBezTo>
                    <a:pt x="0" y="143"/>
                    <a:pt x="5" y="212"/>
                    <a:pt x="50" y="254"/>
                  </a:cubicBezTo>
                  <a:cubicBezTo>
                    <a:pt x="96" y="296"/>
                    <a:pt x="165" y="297"/>
                    <a:pt x="220" y="279"/>
                  </a:cubicBezTo>
                  <a:cubicBezTo>
                    <a:pt x="286" y="257"/>
                    <a:pt x="326" y="203"/>
                    <a:pt x="310" y="133"/>
                  </a:cubicBezTo>
                  <a:cubicBezTo>
                    <a:pt x="309" y="129"/>
                    <a:pt x="302" y="131"/>
                    <a:pt x="303" y="135"/>
                  </a:cubicBezTo>
                </a:path>
              </a:pathLst>
            </a:custGeom>
            <a:solidFill>
              <a:srgbClr val="CB6F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6" name="Freeform 218">
              <a:extLst>
                <a:ext uri="{FF2B5EF4-FFF2-40B4-BE49-F238E27FC236}">
                  <a16:creationId xmlns:a16="http://schemas.microsoft.com/office/drawing/2014/main" id="{CDBAD8E6-D95D-9245-9315-968347A0DF1E}"/>
                </a:ext>
              </a:extLst>
            </p:cNvPr>
            <p:cNvSpPr/>
            <p:nvPr/>
          </p:nvSpPr>
          <p:spPr bwMode="auto">
            <a:xfrm>
              <a:off x="6834558" y="3147620"/>
              <a:ext cx="3210843" cy="2979819"/>
            </a:xfrm>
            <a:custGeom>
              <a:avLst/>
              <a:gdLst>
                <a:gd name="T0" fmla="*/ 314 w 345"/>
                <a:gd name="T1" fmla="*/ 136 h 320"/>
                <a:gd name="T2" fmla="*/ 75 w 345"/>
                <a:gd name="T3" fmla="*/ 266 h 320"/>
                <a:gd name="T4" fmla="*/ 32 w 345"/>
                <a:gd name="T5" fmla="*/ 109 h 320"/>
                <a:gd name="T6" fmla="*/ 186 w 345"/>
                <a:gd name="T7" fmla="*/ 16 h 320"/>
                <a:gd name="T8" fmla="*/ 314 w 345"/>
                <a:gd name="T9" fmla="*/ 136 h 320"/>
                <a:gd name="T10" fmla="*/ 320 w 345"/>
                <a:gd name="T11" fmla="*/ 134 h 320"/>
                <a:gd name="T12" fmla="*/ 208 w 345"/>
                <a:gd name="T13" fmla="*/ 11 h 320"/>
                <a:gd name="T14" fmla="*/ 34 w 345"/>
                <a:gd name="T15" fmla="*/ 91 h 320"/>
                <a:gd name="T16" fmla="*/ 52 w 345"/>
                <a:gd name="T17" fmla="*/ 257 h 320"/>
                <a:gd name="T18" fmla="*/ 231 w 345"/>
                <a:gd name="T19" fmla="*/ 279 h 320"/>
                <a:gd name="T20" fmla="*/ 320 w 345"/>
                <a:gd name="T21" fmla="*/ 134 h 320"/>
                <a:gd name="T22" fmla="*/ 314 w 345"/>
                <a:gd name="T23" fmla="*/ 13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 h="320">
                  <a:moveTo>
                    <a:pt x="314" y="136"/>
                  </a:moveTo>
                  <a:cubicBezTo>
                    <a:pt x="345" y="263"/>
                    <a:pt x="167" y="320"/>
                    <a:pt x="75" y="266"/>
                  </a:cubicBezTo>
                  <a:cubicBezTo>
                    <a:pt x="21" y="234"/>
                    <a:pt x="3" y="164"/>
                    <a:pt x="32" y="109"/>
                  </a:cubicBezTo>
                  <a:cubicBezTo>
                    <a:pt x="60" y="53"/>
                    <a:pt x="124" y="15"/>
                    <a:pt x="186" y="16"/>
                  </a:cubicBezTo>
                  <a:cubicBezTo>
                    <a:pt x="256" y="16"/>
                    <a:pt x="297" y="74"/>
                    <a:pt x="314" y="136"/>
                  </a:cubicBezTo>
                  <a:cubicBezTo>
                    <a:pt x="315" y="140"/>
                    <a:pt x="321" y="138"/>
                    <a:pt x="320" y="134"/>
                  </a:cubicBezTo>
                  <a:cubicBezTo>
                    <a:pt x="305" y="78"/>
                    <a:pt x="270" y="22"/>
                    <a:pt x="208" y="11"/>
                  </a:cubicBezTo>
                  <a:cubicBezTo>
                    <a:pt x="142" y="0"/>
                    <a:pt x="70" y="37"/>
                    <a:pt x="34" y="91"/>
                  </a:cubicBezTo>
                  <a:cubicBezTo>
                    <a:pt x="0" y="143"/>
                    <a:pt x="4" y="214"/>
                    <a:pt x="52" y="257"/>
                  </a:cubicBezTo>
                  <a:cubicBezTo>
                    <a:pt x="100" y="300"/>
                    <a:pt x="174" y="299"/>
                    <a:pt x="231" y="279"/>
                  </a:cubicBezTo>
                  <a:cubicBezTo>
                    <a:pt x="296" y="256"/>
                    <a:pt x="337" y="204"/>
                    <a:pt x="320" y="134"/>
                  </a:cubicBezTo>
                  <a:cubicBezTo>
                    <a:pt x="319" y="130"/>
                    <a:pt x="313" y="132"/>
                    <a:pt x="314" y="136"/>
                  </a:cubicBezTo>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7" name="Freeform 219">
              <a:extLst>
                <a:ext uri="{FF2B5EF4-FFF2-40B4-BE49-F238E27FC236}">
                  <a16:creationId xmlns:a16="http://schemas.microsoft.com/office/drawing/2014/main" id="{245B537F-E570-C244-9C8A-D3D2605469B6}"/>
                </a:ext>
              </a:extLst>
            </p:cNvPr>
            <p:cNvSpPr/>
            <p:nvPr/>
          </p:nvSpPr>
          <p:spPr bwMode="auto">
            <a:xfrm>
              <a:off x="7002931" y="1307259"/>
              <a:ext cx="3379217" cy="3030722"/>
            </a:xfrm>
            <a:custGeom>
              <a:avLst/>
              <a:gdLst>
                <a:gd name="T0" fmla="*/ 93 w 363"/>
                <a:gd name="T1" fmla="*/ 252 h 326"/>
                <a:gd name="T2" fmla="*/ 253 w 363"/>
                <a:gd name="T3" fmla="*/ 20 h 326"/>
                <a:gd name="T4" fmla="*/ 352 w 363"/>
                <a:gd name="T5" fmla="*/ 126 h 326"/>
                <a:gd name="T6" fmla="*/ 285 w 363"/>
                <a:gd name="T7" fmla="*/ 267 h 326"/>
                <a:gd name="T8" fmla="*/ 186 w 363"/>
                <a:gd name="T9" fmla="*/ 302 h 326"/>
                <a:gd name="T10" fmla="*/ 93 w 363"/>
                <a:gd name="T11" fmla="*/ 252 h 326"/>
                <a:gd name="T12" fmla="*/ 88 w 363"/>
                <a:gd name="T13" fmla="*/ 257 h 326"/>
                <a:gd name="T14" fmla="*/ 260 w 363"/>
                <a:gd name="T15" fmla="*/ 292 h 326"/>
                <a:gd name="T16" fmla="*/ 358 w 363"/>
                <a:gd name="T17" fmla="*/ 141 h 326"/>
                <a:gd name="T18" fmla="*/ 277 w 363"/>
                <a:gd name="T19" fmla="*/ 17 h 326"/>
                <a:gd name="T20" fmla="*/ 107 w 363"/>
                <a:gd name="T21" fmla="*/ 82 h 326"/>
                <a:gd name="T22" fmla="*/ 88 w 363"/>
                <a:gd name="T23" fmla="*/ 257 h 326"/>
                <a:gd name="T24" fmla="*/ 93 w 363"/>
                <a:gd name="T25" fmla="*/ 25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3" h="326">
                  <a:moveTo>
                    <a:pt x="93" y="252"/>
                  </a:moveTo>
                  <a:cubicBezTo>
                    <a:pt x="0" y="157"/>
                    <a:pt x="150" y="14"/>
                    <a:pt x="253" y="20"/>
                  </a:cubicBezTo>
                  <a:cubicBezTo>
                    <a:pt x="309" y="24"/>
                    <a:pt x="351" y="70"/>
                    <a:pt x="352" y="126"/>
                  </a:cubicBezTo>
                  <a:cubicBezTo>
                    <a:pt x="353" y="179"/>
                    <a:pt x="325" y="233"/>
                    <a:pt x="285" y="267"/>
                  </a:cubicBezTo>
                  <a:cubicBezTo>
                    <a:pt x="257" y="291"/>
                    <a:pt x="223" y="306"/>
                    <a:pt x="186" y="302"/>
                  </a:cubicBezTo>
                  <a:cubicBezTo>
                    <a:pt x="150" y="298"/>
                    <a:pt x="119" y="277"/>
                    <a:pt x="93" y="252"/>
                  </a:cubicBezTo>
                  <a:cubicBezTo>
                    <a:pt x="90" y="250"/>
                    <a:pt x="85" y="254"/>
                    <a:pt x="88" y="257"/>
                  </a:cubicBezTo>
                  <a:cubicBezTo>
                    <a:pt x="135" y="302"/>
                    <a:pt x="200" y="326"/>
                    <a:pt x="260" y="292"/>
                  </a:cubicBezTo>
                  <a:cubicBezTo>
                    <a:pt x="314" y="262"/>
                    <a:pt x="353" y="202"/>
                    <a:pt x="358" y="141"/>
                  </a:cubicBezTo>
                  <a:cubicBezTo>
                    <a:pt x="363" y="86"/>
                    <a:pt x="332" y="33"/>
                    <a:pt x="277" y="17"/>
                  </a:cubicBezTo>
                  <a:cubicBezTo>
                    <a:pt x="214" y="0"/>
                    <a:pt x="149" y="38"/>
                    <a:pt x="107" y="82"/>
                  </a:cubicBezTo>
                  <a:cubicBezTo>
                    <a:pt x="59" y="131"/>
                    <a:pt x="35" y="202"/>
                    <a:pt x="88" y="257"/>
                  </a:cubicBezTo>
                  <a:cubicBezTo>
                    <a:pt x="91" y="260"/>
                    <a:pt x="96" y="255"/>
                    <a:pt x="93" y="252"/>
                  </a:cubicBezTo>
                </a:path>
              </a:pathLst>
            </a:custGeom>
            <a:solidFill>
              <a:srgbClr val="8F8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8" name="Freeform 220">
              <a:extLst>
                <a:ext uri="{FF2B5EF4-FFF2-40B4-BE49-F238E27FC236}">
                  <a16:creationId xmlns:a16="http://schemas.microsoft.com/office/drawing/2014/main" id="{674E58A7-3332-824A-AB88-03FD3FD7E466}"/>
                </a:ext>
              </a:extLst>
            </p:cNvPr>
            <p:cNvSpPr/>
            <p:nvPr/>
          </p:nvSpPr>
          <p:spPr bwMode="auto">
            <a:xfrm>
              <a:off x="7598112" y="2321415"/>
              <a:ext cx="446386" cy="418976"/>
            </a:xfrm>
            <a:custGeom>
              <a:avLst/>
              <a:gdLst>
                <a:gd name="T0" fmla="*/ 3 w 48"/>
                <a:gd name="T1" fmla="*/ 44 h 45"/>
                <a:gd name="T2" fmla="*/ 47 w 48"/>
                <a:gd name="T3" fmla="*/ 3 h 45"/>
                <a:gd name="T4" fmla="*/ 46 w 48"/>
                <a:gd name="T5" fmla="*/ 1 h 45"/>
                <a:gd name="T6" fmla="*/ 1 w 48"/>
                <a:gd name="T7" fmla="*/ 42 h 45"/>
                <a:gd name="T8" fmla="*/ 3 w 48"/>
                <a:gd name="T9" fmla="*/ 44 h 45"/>
              </a:gdLst>
              <a:ahLst/>
              <a:cxnLst>
                <a:cxn ang="0">
                  <a:pos x="T0" y="T1"/>
                </a:cxn>
                <a:cxn ang="0">
                  <a:pos x="T2" y="T3"/>
                </a:cxn>
                <a:cxn ang="0">
                  <a:pos x="T4" y="T5"/>
                </a:cxn>
                <a:cxn ang="0">
                  <a:pos x="T6" y="T7"/>
                </a:cxn>
                <a:cxn ang="0">
                  <a:pos x="T8" y="T9"/>
                </a:cxn>
              </a:cxnLst>
              <a:rect l="0" t="0" r="r" b="b"/>
              <a:pathLst>
                <a:path w="48" h="45">
                  <a:moveTo>
                    <a:pt x="3" y="44"/>
                  </a:moveTo>
                  <a:cubicBezTo>
                    <a:pt x="17" y="30"/>
                    <a:pt x="33" y="17"/>
                    <a:pt x="47" y="3"/>
                  </a:cubicBezTo>
                  <a:cubicBezTo>
                    <a:pt x="48" y="2"/>
                    <a:pt x="47" y="0"/>
                    <a:pt x="46" y="1"/>
                  </a:cubicBezTo>
                  <a:cubicBezTo>
                    <a:pt x="31" y="14"/>
                    <a:pt x="15" y="28"/>
                    <a:pt x="1" y="42"/>
                  </a:cubicBezTo>
                  <a:cubicBezTo>
                    <a:pt x="0" y="43"/>
                    <a:pt x="2" y="45"/>
                    <a:pt x="3" y="4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9" name="Freeform 221">
              <a:extLst>
                <a:ext uri="{FF2B5EF4-FFF2-40B4-BE49-F238E27FC236}">
                  <a16:creationId xmlns:a16="http://schemas.microsoft.com/office/drawing/2014/main" id="{753B0F0A-C729-2847-BFB1-E0B9919A6003}"/>
                </a:ext>
              </a:extLst>
            </p:cNvPr>
            <p:cNvSpPr/>
            <p:nvPr/>
          </p:nvSpPr>
          <p:spPr bwMode="auto">
            <a:xfrm>
              <a:off x="7570702" y="2442801"/>
              <a:ext cx="540361" cy="481626"/>
            </a:xfrm>
            <a:custGeom>
              <a:avLst/>
              <a:gdLst>
                <a:gd name="T0" fmla="*/ 3 w 58"/>
                <a:gd name="T1" fmla="*/ 51 h 52"/>
                <a:gd name="T2" fmla="*/ 57 w 58"/>
                <a:gd name="T3" fmla="*/ 2 h 52"/>
                <a:gd name="T4" fmla="*/ 55 w 58"/>
                <a:gd name="T5" fmla="*/ 1 h 52"/>
                <a:gd name="T6" fmla="*/ 1 w 58"/>
                <a:gd name="T7" fmla="*/ 49 h 52"/>
                <a:gd name="T8" fmla="*/ 3 w 58"/>
                <a:gd name="T9" fmla="*/ 51 h 52"/>
              </a:gdLst>
              <a:ahLst/>
              <a:cxnLst>
                <a:cxn ang="0">
                  <a:pos x="T0" y="T1"/>
                </a:cxn>
                <a:cxn ang="0">
                  <a:pos x="T2" y="T3"/>
                </a:cxn>
                <a:cxn ang="0">
                  <a:pos x="T4" y="T5"/>
                </a:cxn>
                <a:cxn ang="0">
                  <a:pos x="T6" y="T7"/>
                </a:cxn>
                <a:cxn ang="0">
                  <a:pos x="T8" y="T9"/>
                </a:cxn>
              </a:cxnLst>
              <a:rect l="0" t="0" r="r" b="b"/>
              <a:pathLst>
                <a:path w="58" h="52">
                  <a:moveTo>
                    <a:pt x="3" y="51"/>
                  </a:moveTo>
                  <a:cubicBezTo>
                    <a:pt x="21" y="35"/>
                    <a:pt x="39" y="19"/>
                    <a:pt x="57" y="2"/>
                  </a:cubicBezTo>
                  <a:cubicBezTo>
                    <a:pt x="58" y="1"/>
                    <a:pt x="56" y="0"/>
                    <a:pt x="55" y="1"/>
                  </a:cubicBezTo>
                  <a:cubicBezTo>
                    <a:pt x="36" y="16"/>
                    <a:pt x="19" y="33"/>
                    <a:pt x="1" y="49"/>
                  </a:cubicBezTo>
                  <a:cubicBezTo>
                    <a:pt x="0" y="50"/>
                    <a:pt x="1" y="52"/>
                    <a:pt x="3" y="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0" name="Freeform 222">
              <a:extLst>
                <a:ext uri="{FF2B5EF4-FFF2-40B4-BE49-F238E27FC236}">
                  <a16:creationId xmlns:a16="http://schemas.microsoft.com/office/drawing/2014/main" id="{28C3B0FD-FF30-B249-A910-8596FD45AA4D}"/>
                </a:ext>
              </a:extLst>
            </p:cNvPr>
            <p:cNvSpPr/>
            <p:nvPr/>
          </p:nvSpPr>
          <p:spPr bwMode="auto">
            <a:xfrm>
              <a:off x="7551124" y="2583765"/>
              <a:ext cx="642169" cy="528614"/>
            </a:xfrm>
            <a:custGeom>
              <a:avLst/>
              <a:gdLst>
                <a:gd name="T0" fmla="*/ 3 w 69"/>
                <a:gd name="T1" fmla="*/ 56 h 57"/>
                <a:gd name="T2" fmla="*/ 68 w 69"/>
                <a:gd name="T3" fmla="*/ 3 h 57"/>
                <a:gd name="T4" fmla="*/ 67 w 69"/>
                <a:gd name="T5" fmla="*/ 1 h 57"/>
                <a:gd name="T6" fmla="*/ 1 w 69"/>
                <a:gd name="T7" fmla="*/ 54 h 57"/>
                <a:gd name="T8" fmla="*/ 3 w 69"/>
                <a:gd name="T9" fmla="*/ 56 h 57"/>
              </a:gdLst>
              <a:ahLst/>
              <a:cxnLst>
                <a:cxn ang="0">
                  <a:pos x="T0" y="T1"/>
                </a:cxn>
                <a:cxn ang="0">
                  <a:pos x="T2" y="T3"/>
                </a:cxn>
                <a:cxn ang="0">
                  <a:pos x="T4" y="T5"/>
                </a:cxn>
                <a:cxn ang="0">
                  <a:pos x="T6" y="T7"/>
                </a:cxn>
                <a:cxn ang="0">
                  <a:pos x="T8" y="T9"/>
                </a:cxn>
              </a:cxnLst>
              <a:rect l="0" t="0" r="r" b="b"/>
              <a:pathLst>
                <a:path w="69" h="57">
                  <a:moveTo>
                    <a:pt x="3" y="56"/>
                  </a:moveTo>
                  <a:cubicBezTo>
                    <a:pt x="23" y="36"/>
                    <a:pt x="45" y="19"/>
                    <a:pt x="68" y="3"/>
                  </a:cubicBezTo>
                  <a:cubicBezTo>
                    <a:pt x="69" y="2"/>
                    <a:pt x="68" y="0"/>
                    <a:pt x="67" y="1"/>
                  </a:cubicBezTo>
                  <a:cubicBezTo>
                    <a:pt x="43" y="16"/>
                    <a:pt x="21" y="34"/>
                    <a:pt x="1" y="54"/>
                  </a:cubicBezTo>
                  <a:cubicBezTo>
                    <a:pt x="0" y="55"/>
                    <a:pt x="2" y="57"/>
                    <a:pt x="3" y="5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1" name="Freeform 223">
              <a:extLst>
                <a:ext uri="{FF2B5EF4-FFF2-40B4-BE49-F238E27FC236}">
                  <a16:creationId xmlns:a16="http://schemas.microsoft.com/office/drawing/2014/main" id="{3C2E9C6E-CA1B-1A4D-8104-BD3C00286427}"/>
                </a:ext>
              </a:extLst>
            </p:cNvPr>
            <p:cNvSpPr/>
            <p:nvPr/>
          </p:nvSpPr>
          <p:spPr bwMode="auto">
            <a:xfrm>
              <a:off x="7570702" y="2712982"/>
              <a:ext cx="696988" cy="528614"/>
            </a:xfrm>
            <a:custGeom>
              <a:avLst/>
              <a:gdLst>
                <a:gd name="T0" fmla="*/ 3 w 75"/>
                <a:gd name="T1" fmla="*/ 56 h 57"/>
                <a:gd name="T2" fmla="*/ 74 w 75"/>
                <a:gd name="T3" fmla="*/ 3 h 57"/>
                <a:gd name="T4" fmla="*/ 73 w 75"/>
                <a:gd name="T5" fmla="*/ 1 h 57"/>
                <a:gd name="T6" fmla="*/ 2 w 75"/>
                <a:gd name="T7" fmla="*/ 55 h 57"/>
                <a:gd name="T8" fmla="*/ 3 w 75"/>
                <a:gd name="T9" fmla="*/ 56 h 57"/>
              </a:gdLst>
              <a:ahLst/>
              <a:cxnLst>
                <a:cxn ang="0">
                  <a:pos x="T0" y="T1"/>
                </a:cxn>
                <a:cxn ang="0">
                  <a:pos x="T2" y="T3"/>
                </a:cxn>
                <a:cxn ang="0">
                  <a:pos x="T4" y="T5"/>
                </a:cxn>
                <a:cxn ang="0">
                  <a:pos x="T6" y="T7"/>
                </a:cxn>
                <a:cxn ang="0">
                  <a:pos x="T8" y="T9"/>
                </a:cxn>
              </a:cxnLst>
              <a:rect l="0" t="0" r="r" b="b"/>
              <a:pathLst>
                <a:path w="75" h="57">
                  <a:moveTo>
                    <a:pt x="3" y="56"/>
                  </a:moveTo>
                  <a:cubicBezTo>
                    <a:pt x="26" y="37"/>
                    <a:pt x="50" y="20"/>
                    <a:pt x="74" y="3"/>
                  </a:cubicBezTo>
                  <a:cubicBezTo>
                    <a:pt x="75" y="2"/>
                    <a:pt x="74" y="0"/>
                    <a:pt x="73" y="1"/>
                  </a:cubicBezTo>
                  <a:cubicBezTo>
                    <a:pt x="48" y="16"/>
                    <a:pt x="24" y="35"/>
                    <a:pt x="2" y="55"/>
                  </a:cubicBezTo>
                  <a:cubicBezTo>
                    <a:pt x="0" y="56"/>
                    <a:pt x="2" y="57"/>
                    <a:pt x="3" y="5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2" name="Freeform 224">
              <a:extLst>
                <a:ext uri="{FF2B5EF4-FFF2-40B4-BE49-F238E27FC236}">
                  <a16:creationId xmlns:a16="http://schemas.microsoft.com/office/drawing/2014/main" id="{8EF362E1-B736-064F-BA3A-DBC5FDF90F15}"/>
                </a:ext>
              </a:extLst>
            </p:cNvPr>
            <p:cNvSpPr/>
            <p:nvPr/>
          </p:nvSpPr>
          <p:spPr bwMode="auto">
            <a:xfrm>
              <a:off x="7617690" y="2881355"/>
              <a:ext cx="716566" cy="481626"/>
            </a:xfrm>
            <a:custGeom>
              <a:avLst/>
              <a:gdLst>
                <a:gd name="T0" fmla="*/ 3 w 77"/>
                <a:gd name="T1" fmla="*/ 51 h 52"/>
                <a:gd name="T2" fmla="*/ 76 w 77"/>
                <a:gd name="T3" fmla="*/ 2 h 52"/>
                <a:gd name="T4" fmla="*/ 74 w 77"/>
                <a:gd name="T5" fmla="*/ 0 h 52"/>
                <a:gd name="T6" fmla="*/ 1 w 77"/>
                <a:gd name="T7" fmla="*/ 49 h 52"/>
                <a:gd name="T8" fmla="*/ 3 w 77"/>
                <a:gd name="T9" fmla="*/ 51 h 52"/>
              </a:gdLst>
              <a:ahLst/>
              <a:cxnLst>
                <a:cxn ang="0">
                  <a:pos x="T0" y="T1"/>
                </a:cxn>
                <a:cxn ang="0">
                  <a:pos x="T2" y="T3"/>
                </a:cxn>
                <a:cxn ang="0">
                  <a:pos x="T4" y="T5"/>
                </a:cxn>
                <a:cxn ang="0">
                  <a:pos x="T6" y="T7"/>
                </a:cxn>
                <a:cxn ang="0">
                  <a:pos x="T8" y="T9"/>
                </a:cxn>
              </a:cxnLst>
              <a:rect l="0" t="0" r="r" b="b"/>
              <a:pathLst>
                <a:path w="77" h="52">
                  <a:moveTo>
                    <a:pt x="3" y="51"/>
                  </a:moveTo>
                  <a:cubicBezTo>
                    <a:pt x="27" y="35"/>
                    <a:pt x="52" y="19"/>
                    <a:pt x="76" y="2"/>
                  </a:cubicBezTo>
                  <a:cubicBezTo>
                    <a:pt x="77" y="1"/>
                    <a:pt x="76" y="0"/>
                    <a:pt x="74" y="0"/>
                  </a:cubicBezTo>
                  <a:cubicBezTo>
                    <a:pt x="50" y="15"/>
                    <a:pt x="26" y="33"/>
                    <a:pt x="1" y="49"/>
                  </a:cubicBezTo>
                  <a:cubicBezTo>
                    <a:pt x="0" y="50"/>
                    <a:pt x="1" y="52"/>
                    <a:pt x="3" y="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3" name="Freeform 225">
              <a:extLst>
                <a:ext uri="{FF2B5EF4-FFF2-40B4-BE49-F238E27FC236}">
                  <a16:creationId xmlns:a16="http://schemas.microsoft.com/office/drawing/2014/main" id="{72E9269C-C23F-4A4C-AE42-D23D2FA31D80}"/>
                </a:ext>
              </a:extLst>
            </p:cNvPr>
            <p:cNvSpPr/>
            <p:nvPr/>
          </p:nvSpPr>
          <p:spPr bwMode="auto">
            <a:xfrm>
              <a:off x="7707751" y="3010572"/>
              <a:ext cx="673494" cy="473795"/>
            </a:xfrm>
            <a:custGeom>
              <a:avLst/>
              <a:gdLst>
                <a:gd name="T0" fmla="*/ 2 w 72"/>
                <a:gd name="T1" fmla="*/ 50 h 51"/>
                <a:gd name="T2" fmla="*/ 70 w 72"/>
                <a:gd name="T3" fmla="*/ 3 h 51"/>
                <a:gd name="T4" fmla="*/ 69 w 72"/>
                <a:gd name="T5" fmla="*/ 1 h 51"/>
                <a:gd name="T6" fmla="*/ 1 w 72"/>
                <a:gd name="T7" fmla="*/ 48 h 51"/>
                <a:gd name="T8" fmla="*/ 2 w 72"/>
                <a:gd name="T9" fmla="*/ 50 h 51"/>
              </a:gdLst>
              <a:ahLst/>
              <a:cxnLst>
                <a:cxn ang="0">
                  <a:pos x="T0" y="T1"/>
                </a:cxn>
                <a:cxn ang="0">
                  <a:pos x="T2" y="T3"/>
                </a:cxn>
                <a:cxn ang="0">
                  <a:pos x="T4" y="T5"/>
                </a:cxn>
                <a:cxn ang="0">
                  <a:pos x="T6" y="T7"/>
                </a:cxn>
                <a:cxn ang="0">
                  <a:pos x="T8" y="T9"/>
                </a:cxn>
              </a:cxnLst>
              <a:rect l="0" t="0" r="r" b="b"/>
              <a:pathLst>
                <a:path w="72" h="51">
                  <a:moveTo>
                    <a:pt x="2" y="50"/>
                  </a:moveTo>
                  <a:cubicBezTo>
                    <a:pt x="24" y="32"/>
                    <a:pt x="47" y="17"/>
                    <a:pt x="70" y="3"/>
                  </a:cubicBezTo>
                  <a:cubicBezTo>
                    <a:pt x="72" y="2"/>
                    <a:pt x="71" y="0"/>
                    <a:pt x="69" y="1"/>
                  </a:cubicBezTo>
                  <a:cubicBezTo>
                    <a:pt x="45" y="14"/>
                    <a:pt x="22" y="30"/>
                    <a:pt x="1" y="48"/>
                  </a:cubicBezTo>
                  <a:cubicBezTo>
                    <a:pt x="0" y="49"/>
                    <a:pt x="1" y="51"/>
                    <a:pt x="2"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4" name="Freeform 226">
              <a:extLst>
                <a:ext uri="{FF2B5EF4-FFF2-40B4-BE49-F238E27FC236}">
                  <a16:creationId xmlns:a16="http://schemas.microsoft.com/office/drawing/2014/main" id="{ACCCACD4-7E89-AE4F-8FC2-8968AA83EA0C}"/>
                </a:ext>
              </a:extLst>
            </p:cNvPr>
            <p:cNvSpPr/>
            <p:nvPr/>
          </p:nvSpPr>
          <p:spPr bwMode="auto">
            <a:xfrm>
              <a:off x="8173714" y="3120211"/>
              <a:ext cx="223193" cy="207530"/>
            </a:xfrm>
            <a:custGeom>
              <a:avLst/>
              <a:gdLst>
                <a:gd name="T0" fmla="*/ 3 w 24"/>
                <a:gd name="T1" fmla="*/ 21 h 22"/>
                <a:gd name="T2" fmla="*/ 23 w 24"/>
                <a:gd name="T3" fmla="*/ 2 h 22"/>
                <a:gd name="T4" fmla="*/ 22 w 24"/>
                <a:gd name="T5" fmla="*/ 1 h 22"/>
                <a:gd name="T6" fmla="*/ 1 w 24"/>
                <a:gd name="T7" fmla="*/ 19 h 22"/>
                <a:gd name="T8" fmla="*/ 3 w 24"/>
                <a:gd name="T9" fmla="*/ 21 h 22"/>
              </a:gdLst>
              <a:ahLst/>
              <a:cxnLst>
                <a:cxn ang="0">
                  <a:pos x="T0" y="T1"/>
                </a:cxn>
                <a:cxn ang="0">
                  <a:pos x="T2" y="T3"/>
                </a:cxn>
                <a:cxn ang="0">
                  <a:pos x="T4" y="T5"/>
                </a:cxn>
                <a:cxn ang="0">
                  <a:pos x="T6" y="T7"/>
                </a:cxn>
                <a:cxn ang="0">
                  <a:pos x="T8" y="T9"/>
                </a:cxn>
              </a:cxnLst>
              <a:rect l="0" t="0" r="r" b="b"/>
              <a:pathLst>
                <a:path w="24" h="22">
                  <a:moveTo>
                    <a:pt x="3" y="21"/>
                  </a:moveTo>
                  <a:cubicBezTo>
                    <a:pt x="10" y="16"/>
                    <a:pt x="16" y="8"/>
                    <a:pt x="23" y="2"/>
                  </a:cubicBezTo>
                  <a:cubicBezTo>
                    <a:pt x="24" y="2"/>
                    <a:pt x="23" y="0"/>
                    <a:pt x="22" y="1"/>
                  </a:cubicBezTo>
                  <a:cubicBezTo>
                    <a:pt x="14" y="6"/>
                    <a:pt x="9" y="14"/>
                    <a:pt x="1" y="19"/>
                  </a:cubicBezTo>
                  <a:cubicBezTo>
                    <a:pt x="0" y="20"/>
                    <a:pt x="1" y="22"/>
                    <a:pt x="3" y="2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5" name="Freeform 227">
              <a:extLst>
                <a:ext uri="{FF2B5EF4-FFF2-40B4-BE49-F238E27FC236}">
                  <a16:creationId xmlns:a16="http://schemas.microsoft.com/office/drawing/2014/main" id="{524A2A05-F412-0D4E-9746-7163953916AD}"/>
                </a:ext>
              </a:extLst>
            </p:cNvPr>
            <p:cNvSpPr/>
            <p:nvPr/>
          </p:nvSpPr>
          <p:spPr bwMode="auto">
            <a:xfrm>
              <a:off x="7077329" y="4173524"/>
              <a:ext cx="46988" cy="325000"/>
            </a:xfrm>
            <a:custGeom>
              <a:avLst/>
              <a:gdLst>
                <a:gd name="T0" fmla="*/ 0 w 5"/>
                <a:gd name="T1" fmla="*/ 1 h 35"/>
                <a:gd name="T2" fmla="*/ 3 w 5"/>
                <a:gd name="T3" fmla="*/ 34 h 35"/>
                <a:gd name="T4" fmla="*/ 5 w 5"/>
                <a:gd name="T5" fmla="*/ 34 h 35"/>
                <a:gd name="T6" fmla="*/ 2 w 5"/>
                <a:gd name="T7" fmla="*/ 1 h 35"/>
                <a:gd name="T8" fmla="*/ 0 w 5"/>
                <a:gd name="T9" fmla="*/ 1 h 35"/>
              </a:gdLst>
              <a:ahLst/>
              <a:cxnLst>
                <a:cxn ang="0">
                  <a:pos x="T0" y="T1"/>
                </a:cxn>
                <a:cxn ang="0">
                  <a:pos x="T2" y="T3"/>
                </a:cxn>
                <a:cxn ang="0">
                  <a:pos x="T4" y="T5"/>
                </a:cxn>
                <a:cxn ang="0">
                  <a:pos x="T6" y="T7"/>
                </a:cxn>
                <a:cxn ang="0">
                  <a:pos x="T8" y="T9"/>
                </a:cxn>
              </a:cxnLst>
              <a:rect l="0" t="0" r="r" b="b"/>
              <a:pathLst>
                <a:path w="5" h="35">
                  <a:moveTo>
                    <a:pt x="0" y="1"/>
                  </a:moveTo>
                  <a:cubicBezTo>
                    <a:pt x="0" y="12"/>
                    <a:pt x="1" y="23"/>
                    <a:pt x="3" y="34"/>
                  </a:cubicBezTo>
                  <a:cubicBezTo>
                    <a:pt x="3" y="35"/>
                    <a:pt x="5" y="35"/>
                    <a:pt x="5" y="34"/>
                  </a:cubicBezTo>
                  <a:cubicBezTo>
                    <a:pt x="5" y="23"/>
                    <a:pt x="4" y="11"/>
                    <a:pt x="2" y="1"/>
                  </a:cubicBezTo>
                  <a:cubicBezTo>
                    <a:pt x="2"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6" name="Freeform 228">
              <a:extLst>
                <a:ext uri="{FF2B5EF4-FFF2-40B4-BE49-F238E27FC236}">
                  <a16:creationId xmlns:a16="http://schemas.microsoft.com/office/drawing/2014/main" id="{3C701384-20FA-5D4E-9FE2-3CB1F8401137}"/>
                </a:ext>
              </a:extLst>
            </p:cNvPr>
            <p:cNvSpPr/>
            <p:nvPr/>
          </p:nvSpPr>
          <p:spPr bwMode="auto">
            <a:xfrm>
              <a:off x="7171305" y="4005150"/>
              <a:ext cx="54819" cy="493373"/>
            </a:xfrm>
            <a:custGeom>
              <a:avLst/>
              <a:gdLst>
                <a:gd name="T0" fmla="*/ 0 w 6"/>
                <a:gd name="T1" fmla="*/ 1 h 53"/>
                <a:gd name="T2" fmla="*/ 4 w 6"/>
                <a:gd name="T3" fmla="*/ 52 h 53"/>
                <a:gd name="T4" fmla="*/ 6 w 6"/>
                <a:gd name="T5" fmla="*/ 52 h 53"/>
                <a:gd name="T6" fmla="*/ 3 w 6"/>
                <a:gd name="T7" fmla="*/ 1 h 53"/>
                <a:gd name="T8" fmla="*/ 0 w 6"/>
                <a:gd name="T9" fmla="*/ 1 h 53"/>
              </a:gdLst>
              <a:ahLst/>
              <a:cxnLst>
                <a:cxn ang="0">
                  <a:pos x="T0" y="T1"/>
                </a:cxn>
                <a:cxn ang="0">
                  <a:pos x="T2" y="T3"/>
                </a:cxn>
                <a:cxn ang="0">
                  <a:pos x="T4" y="T5"/>
                </a:cxn>
                <a:cxn ang="0">
                  <a:pos x="T6" y="T7"/>
                </a:cxn>
                <a:cxn ang="0">
                  <a:pos x="T8" y="T9"/>
                </a:cxn>
              </a:cxnLst>
              <a:rect l="0" t="0" r="r" b="b"/>
              <a:pathLst>
                <a:path w="6" h="53">
                  <a:moveTo>
                    <a:pt x="0" y="1"/>
                  </a:moveTo>
                  <a:cubicBezTo>
                    <a:pt x="1" y="18"/>
                    <a:pt x="2" y="35"/>
                    <a:pt x="4" y="52"/>
                  </a:cubicBezTo>
                  <a:cubicBezTo>
                    <a:pt x="4" y="53"/>
                    <a:pt x="6" y="53"/>
                    <a:pt x="6" y="52"/>
                  </a:cubicBezTo>
                  <a:cubicBezTo>
                    <a:pt x="6" y="35"/>
                    <a:pt x="4" y="18"/>
                    <a:pt x="3" y="1"/>
                  </a:cubicBezTo>
                  <a:cubicBezTo>
                    <a:pt x="3"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7" name="Freeform 229">
              <a:extLst>
                <a:ext uri="{FF2B5EF4-FFF2-40B4-BE49-F238E27FC236}">
                  <a16:creationId xmlns:a16="http://schemas.microsoft.com/office/drawing/2014/main" id="{F9E4050F-17E4-7D45-B96B-3C6074ED37CA}"/>
                </a:ext>
              </a:extLst>
            </p:cNvPr>
            <p:cNvSpPr/>
            <p:nvPr/>
          </p:nvSpPr>
          <p:spPr bwMode="auto">
            <a:xfrm>
              <a:off x="7280943" y="3856355"/>
              <a:ext cx="74398" cy="603012"/>
            </a:xfrm>
            <a:custGeom>
              <a:avLst/>
              <a:gdLst>
                <a:gd name="T0" fmla="*/ 0 w 8"/>
                <a:gd name="T1" fmla="*/ 1 h 65"/>
                <a:gd name="T2" fmla="*/ 5 w 8"/>
                <a:gd name="T3" fmla="*/ 64 h 65"/>
                <a:gd name="T4" fmla="*/ 8 w 8"/>
                <a:gd name="T5" fmla="*/ 64 h 65"/>
                <a:gd name="T6" fmla="*/ 7 w 8"/>
                <a:gd name="T7" fmla="*/ 57 h 65"/>
                <a:gd name="T8" fmla="*/ 5 w 8"/>
                <a:gd name="T9" fmla="*/ 57 h 65"/>
                <a:gd name="T10" fmla="*/ 5 w 8"/>
                <a:gd name="T11" fmla="*/ 64 h 65"/>
                <a:gd name="T12" fmla="*/ 8 w 8"/>
                <a:gd name="T13" fmla="*/ 64 h 65"/>
                <a:gd name="T14" fmla="*/ 2 w 8"/>
                <a:gd name="T15" fmla="*/ 1 h 65"/>
                <a:gd name="T16" fmla="*/ 0 w 8"/>
                <a:gd name="T1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5">
                  <a:moveTo>
                    <a:pt x="0" y="1"/>
                  </a:moveTo>
                  <a:cubicBezTo>
                    <a:pt x="1" y="22"/>
                    <a:pt x="3" y="43"/>
                    <a:pt x="5" y="64"/>
                  </a:cubicBezTo>
                  <a:cubicBezTo>
                    <a:pt x="5" y="65"/>
                    <a:pt x="8" y="65"/>
                    <a:pt x="8" y="64"/>
                  </a:cubicBezTo>
                  <a:cubicBezTo>
                    <a:pt x="8" y="62"/>
                    <a:pt x="8" y="60"/>
                    <a:pt x="7" y="57"/>
                  </a:cubicBezTo>
                  <a:cubicBezTo>
                    <a:pt x="7" y="56"/>
                    <a:pt x="5" y="56"/>
                    <a:pt x="5" y="57"/>
                  </a:cubicBezTo>
                  <a:cubicBezTo>
                    <a:pt x="5" y="60"/>
                    <a:pt x="5" y="62"/>
                    <a:pt x="5" y="64"/>
                  </a:cubicBezTo>
                  <a:cubicBezTo>
                    <a:pt x="8" y="64"/>
                    <a:pt x="8" y="64"/>
                    <a:pt x="8" y="64"/>
                  </a:cubicBezTo>
                  <a:cubicBezTo>
                    <a:pt x="5" y="43"/>
                    <a:pt x="4" y="22"/>
                    <a:pt x="2" y="1"/>
                  </a:cubicBezTo>
                  <a:cubicBezTo>
                    <a:pt x="2"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8" name="Freeform 230">
              <a:extLst>
                <a:ext uri="{FF2B5EF4-FFF2-40B4-BE49-F238E27FC236}">
                  <a16:creationId xmlns:a16="http://schemas.microsoft.com/office/drawing/2014/main" id="{4CEEDFB9-9510-774A-9FF1-05CBECA265AE}"/>
                </a:ext>
              </a:extLst>
            </p:cNvPr>
            <p:cNvSpPr/>
            <p:nvPr/>
          </p:nvSpPr>
          <p:spPr bwMode="auto">
            <a:xfrm>
              <a:off x="7410160" y="3715391"/>
              <a:ext cx="86145" cy="728313"/>
            </a:xfrm>
            <a:custGeom>
              <a:avLst/>
              <a:gdLst>
                <a:gd name="T0" fmla="*/ 0 w 9"/>
                <a:gd name="T1" fmla="*/ 1 h 78"/>
                <a:gd name="T2" fmla="*/ 7 w 9"/>
                <a:gd name="T3" fmla="*/ 76 h 78"/>
                <a:gd name="T4" fmla="*/ 9 w 9"/>
                <a:gd name="T5" fmla="*/ 76 h 78"/>
                <a:gd name="T6" fmla="*/ 2 w 9"/>
                <a:gd name="T7" fmla="*/ 1 h 78"/>
                <a:gd name="T8" fmla="*/ 0 w 9"/>
                <a:gd name="T9" fmla="*/ 1 h 78"/>
              </a:gdLst>
              <a:ahLst/>
              <a:cxnLst>
                <a:cxn ang="0">
                  <a:pos x="T0" y="T1"/>
                </a:cxn>
                <a:cxn ang="0">
                  <a:pos x="T2" y="T3"/>
                </a:cxn>
                <a:cxn ang="0">
                  <a:pos x="T4" y="T5"/>
                </a:cxn>
                <a:cxn ang="0">
                  <a:pos x="T6" y="T7"/>
                </a:cxn>
                <a:cxn ang="0">
                  <a:pos x="T8" y="T9"/>
                </a:cxn>
              </a:cxnLst>
              <a:rect l="0" t="0" r="r" b="b"/>
              <a:pathLst>
                <a:path w="9" h="78">
                  <a:moveTo>
                    <a:pt x="0" y="1"/>
                  </a:moveTo>
                  <a:cubicBezTo>
                    <a:pt x="2" y="26"/>
                    <a:pt x="3" y="52"/>
                    <a:pt x="7" y="76"/>
                  </a:cubicBezTo>
                  <a:cubicBezTo>
                    <a:pt x="7" y="78"/>
                    <a:pt x="9" y="77"/>
                    <a:pt x="9" y="76"/>
                  </a:cubicBezTo>
                  <a:cubicBezTo>
                    <a:pt x="8" y="51"/>
                    <a:pt x="5" y="26"/>
                    <a:pt x="2" y="1"/>
                  </a:cubicBezTo>
                  <a:cubicBezTo>
                    <a:pt x="2"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19" name="Freeform 231">
              <a:extLst>
                <a:ext uri="{FF2B5EF4-FFF2-40B4-BE49-F238E27FC236}">
                  <a16:creationId xmlns:a16="http://schemas.microsoft.com/office/drawing/2014/main" id="{278D90CA-A932-164C-B142-A15B64D14CD3}"/>
                </a:ext>
              </a:extLst>
            </p:cNvPr>
            <p:cNvSpPr/>
            <p:nvPr/>
          </p:nvSpPr>
          <p:spPr bwMode="auto">
            <a:xfrm>
              <a:off x="7531546" y="3613584"/>
              <a:ext cx="101807" cy="771385"/>
            </a:xfrm>
            <a:custGeom>
              <a:avLst/>
              <a:gdLst>
                <a:gd name="T0" fmla="*/ 0 w 11"/>
                <a:gd name="T1" fmla="*/ 2 h 83"/>
                <a:gd name="T2" fmla="*/ 9 w 11"/>
                <a:gd name="T3" fmla="*/ 82 h 83"/>
                <a:gd name="T4" fmla="*/ 11 w 11"/>
                <a:gd name="T5" fmla="*/ 82 h 83"/>
                <a:gd name="T6" fmla="*/ 3 w 11"/>
                <a:gd name="T7" fmla="*/ 2 h 83"/>
                <a:gd name="T8" fmla="*/ 0 w 11"/>
                <a:gd name="T9" fmla="*/ 2 h 83"/>
              </a:gdLst>
              <a:ahLst/>
              <a:cxnLst>
                <a:cxn ang="0">
                  <a:pos x="T0" y="T1"/>
                </a:cxn>
                <a:cxn ang="0">
                  <a:pos x="T2" y="T3"/>
                </a:cxn>
                <a:cxn ang="0">
                  <a:pos x="T4" y="T5"/>
                </a:cxn>
                <a:cxn ang="0">
                  <a:pos x="T6" y="T7"/>
                </a:cxn>
                <a:cxn ang="0">
                  <a:pos x="T8" y="T9"/>
                </a:cxn>
              </a:cxnLst>
              <a:rect l="0" t="0" r="r" b="b"/>
              <a:pathLst>
                <a:path w="11" h="83">
                  <a:moveTo>
                    <a:pt x="0" y="2"/>
                  </a:moveTo>
                  <a:cubicBezTo>
                    <a:pt x="2" y="28"/>
                    <a:pt x="5" y="56"/>
                    <a:pt x="9" y="82"/>
                  </a:cubicBezTo>
                  <a:cubicBezTo>
                    <a:pt x="9" y="83"/>
                    <a:pt x="11" y="83"/>
                    <a:pt x="11" y="82"/>
                  </a:cubicBezTo>
                  <a:cubicBezTo>
                    <a:pt x="9" y="55"/>
                    <a:pt x="5" y="28"/>
                    <a:pt x="3" y="2"/>
                  </a:cubicBezTo>
                  <a:cubicBezTo>
                    <a:pt x="3" y="0"/>
                    <a:pt x="0" y="0"/>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0" name="Freeform 232">
              <a:extLst>
                <a:ext uri="{FF2B5EF4-FFF2-40B4-BE49-F238E27FC236}">
                  <a16:creationId xmlns:a16="http://schemas.microsoft.com/office/drawing/2014/main" id="{CC48D36E-0CFD-4A4A-8741-B082F3567A15}"/>
                </a:ext>
              </a:extLst>
            </p:cNvPr>
            <p:cNvSpPr/>
            <p:nvPr/>
          </p:nvSpPr>
          <p:spPr bwMode="auto">
            <a:xfrm>
              <a:off x="7672510" y="3519608"/>
              <a:ext cx="82229" cy="810542"/>
            </a:xfrm>
            <a:custGeom>
              <a:avLst/>
              <a:gdLst>
                <a:gd name="T0" fmla="*/ 0 w 9"/>
                <a:gd name="T1" fmla="*/ 2 h 87"/>
                <a:gd name="T2" fmla="*/ 6 w 9"/>
                <a:gd name="T3" fmla="*/ 85 h 87"/>
                <a:gd name="T4" fmla="*/ 9 w 9"/>
                <a:gd name="T5" fmla="*/ 85 h 87"/>
                <a:gd name="T6" fmla="*/ 2 w 9"/>
                <a:gd name="T7" fmla="*/ 2 h 87"/>
                <a:gd name="T8" fmla="*/ 0 w 9"/>
                <a:gd name="T9" fmla="*/ 2 h 87"/>
              </a:gdLst>
              <a:ahLst/>
              <a:cxnLst>
                <a:cxn ang="0">
                  <a:pos x="T0" y="T1"/>
                </a:cxn>
                <a:cxn ang="0">
                  <a:pos x="T2" y="T3"/>
                </a:cxn>
                <a:cxn ang="0">
                  <a:pos x="T4" y="T5"/>
                </a:cxn>
                <a:cxn ang="0">
                  <a:pos x="T6" y="T7"/>
                </a:cxn>
                <a:cxn ang="0">
                  <a:pos x="T8" y="T9"/>
                </a:cxn>
              </a:cxnLst>
              <a:rect l="0" t="0" r="r" b="b"/>
              <a:pathLst>
                <a:path w="9" h="87">
                  <a:moveTo>
                    <a:pt x="0" y="2"/>
                  </a:moveTo>
                  <a:cubicBezTo>
                    <a:pt x="0" y="29"/>
                    <a:pt x="3" y="57"/>
                    <a:pt x="6" y="85"/>
                  </a:cubicBezTo>
                  <a:cubicBezTo>
                    <a:pt x="6" y="87"/>
                    <a:pt x="9" y="87"/>
                    <a:pt x="9" y="85"/>
                  </a:cubicBezTo>
                  <a:cubicBezTo>
                    <a:pt x="6" y="57"/>
                    <a:pt x="4" y="29"/>
                    <a:pt x="2" y="2"/>
                  </a:cubicBezTo>
                  <a:cubicBezTo>
                    <a:pt x="2" y="0"/>
                    <a:pt x="0" y="0"/>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1" name="Freeform 233">
              <a:extLst>
                <a:ext uri="{FF2B5EF4-FFF2-40B4-BE49-F238E27FC236}">
                  <a16:creationId xmlns:a16="http://schemas.microsoft.com/office/drawing/2014/main" id="{E8337113-2EFC-CB47-A586-837E8D3A6088}"/>
                </a:ext>
              </a:extLst>
            </p:cNvPr>
            <p:cNvSpPr/>
            <p:nvPr/>
          </p:nvSpPr>
          <p:spPr bwMode="auto">
            <a:xfrm>
              <a:off x="7813473" y="3640994"/>
              <a:ext cx="74398" cy="622590"/>
            </a:xfrm>
            <a:custGeom>
              <a:avLst/>
              <a:gdLst>
                <a:gd name="T0" fmla="*/ 0 w 8"/>
                <a:gd name="T1" fmla="*/ 1 h 67"/>
                <a:gd name="T2" fmla="*/ 5 w 8"/>
                <a:gd name="T3" fmla="*/ 65 h 67"/>
                <a:gd name="T4" fmla="*/ 8 w 8"/>
                <a:gd name="T5" fmla="*/ 65 h 67"/>
                <a:gd name="T6" fmla="*/ 8 w 8"/>
                <a:gd name="T7" fmla="*/ 58 h 67"/>
                <a:gd name="T8" fmla="*/ 5 w 8"/>
                <a:gd name="T9" fmla="*/ 58 h 67"/>
                <a:gd name="T10" fmla="*/ 5 w 8"/>
                <a:gd name="T11" fmla="*/ 65 h 67"/>
                <a:gd name="T12" fmla="*/ 8 w 8"/>
                <a:gd name="T13" fmla="*/ 65 h 67"/>
                <a:gd name="T14" fmla="*/ 2 w 8"/>
                <a:gd name="T15" fmla="*/ 1 h 67"/>
                <a:gd name="T16" fmla="*/ 0 w 8"/>
                <a:gd name="T17" fmla="*/ 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7">
                  <a:moveTo>
                    <a:pt x="0" y="1"/>
                  </a:moveTo>
                  <a:cubicBezTo>
                    <a:pt x="1" y="23"/>
                    <a:pt x="3" y="44"/>
                    <a:pt x="5" y="65"/>
                  </a:cubicBezTo>
                  <a:cubicBezTo>
                    <a:pt x="5" y="67"/>
                    <a:pt x="8" y="67"/>
                    <a:pt x="8" y="65"/>
                  </a:cubicBezTo>
                  <a:cubicBezTo>
                    <a:pt x="8" y="63"/>
                    <a:pt x="8" y="61"/>
                    <a:pt x="8" y="58"/>
                  </a:cubicBezTo>
                  <a:cubicBezTo>
                    <a:pt x="7" y="57"/>
                    <a:pt x="5" y="57"/>
                    <a:pt x="5" y="58"/>
                  </a:cubicBezTo>
                  <a:cubicBezTo>
                    <a:pt x="5" y="61"/>
                    <a:pt x="5" y="63"/>
                    <a:pt x="5" y="65"/>
                  </a:cubicBezTo>
                  <a:cubicBezTo>
                    <a:pt x="8" y="65"/>
                    <a:pt x="8" y="65"/>
                    <a:pt x="8" y="65"/>
                  </a:cubicBezTo>
                  <a:cubicBezTo>
                    <a:pt x="6" y="44"/>
                    <a:pt x="5" y="23"/>
                    <a:pt x="2" y="1"/>
                  </a:cubicBezTo>
                  <a:cubicBezTo>
                    <a:pt x="2"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2" name="Freeform 234">
              <a:extLst>
                <a:ext uri="{FF2B5EF4-FFF2-40B4-BE49-F238E27FC236}">
                  <a16:creationId xmlns:a16="http://schemas.microsoft.com/office/drawing/2014/main" id="{D99AB148-174E-CE4E-8D82-84134C46FC3A}"/>
                </a:ext>
              </a:extLst>
            </p:cNvPr>
            <p:cNvSpPr/>
            <p:nvPr/>
          </p:nvSpPr>
          <p:spPr bwMode="auto">
            <a:xfrm>
              <a:off x="7923112" y="3727138"/>
              <a:ext cx="66566" cy="481626"/>
            </a:xfrm>
            <a:custGeom>
              <a:avLst/>
              <a:gdLst>
                <a:gd name="T0" fmla="*/ 0 w 7"/>
                <a:gd name="T1" fmla="*/ 1 h 52"/>
                <a:gd name="T2" fmla="*/ 4 w 7"/>
                <a:gd name="T3" fmla="*/ 50 h 52"/>
                <a:gd name="T4" fmla="*/ 7 w 7"/>
                <a:gd name="T5" fmla="*/ 50 h 52"/>
                <a:gd name="T6" fmla="*/ 6 w 7"/>
                <a:gd name="T7" fmla="*/ 48 h 52"/>
                <a:gd name="T8" fmla="*/ 4 w 7"/>
                <a:gd name="T9" fmla="*/ 49 h 52"/>
                <a:gd name="T10" fmla="*/ 4 w 7"/>
                <a:gd name="T11" fmla="*/ 50 h 52"/>
                <a:gd name="T12" fmla="*/ 7 w 7"/>
                <a:gd name="T13" fmla="*/ 50 h 52"/>
                <a:gd name="T14" fmla="*/ 2 w 7"/>
                <a:gd name="T15" fmla="*/ 1 h 52"/>
                <a:gd name="T16" fmla="*/ 0 w 7"/>
                <a:gd name="T17" fmla="*/ 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52">
                  <a:moveTo>
                    <a:pt x="0" y="1"/>
                  </a:moveTo>
                  <a:cubicBezTo>
                    <a:pt x="2" y="18"/>
                    <a:pt x="3" y="34"/>
                    <a:pt x="4" y="50"/>
                  </a:cubicBezTo>
                  <a:cubicBezTo>
                    <a:pt x="5" y="50"/>
                    <a:pt x="6" y="50"/>
                    <a:pt x="7" y="50"/>
                  </a:cubicBezTo>
                  <a:cubicBezTo>
                    <a:pt x="7" y="49"/>
                    <a:pt x="7" y="49"/>
                    <a:pt x="6" y="48"/>
                  </a:cubicBezTo>
                  <a:cubicBezTo>
                    <a:pt x="6" y="47"/>
                    <a:pt x="4" y="48"/>
                    <a:pt x="4" y="49"/>
                  </a:cubicBezTo>
                  <a:cubicBezTo>
                    <a:pt x="4" y="49"/>
                    <a:pt x="4" y="50"/>
                    <a:pt x="4" y="50"/>
                  </a:cubicBezTo>
                  <a:cubicBezTo>
                    <a:pt x="5" y="52"/>
                    <a:pt x="7" y="52"/>
                    <a:pt x="7" y="50"/>
                  </a:cubicBezTo>
                  <a:cubicBezTo>
                    <a:pt x="7" y="34"/>
                    <a:pt x="5" y="17"/>
                    <a:pt x="2" y="1"/>
                  </a:cubicBezTo>
                  <a:cubicBezTo>
                    <a:pt x="2"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3" name="Freeform 235">
              <a:extLst>
                <a:ext uri="{FF2B5EF4-FFF2-40B4-BE49-F238E27FC236}">
                  <a16:creationId xmlns:a16="http://schemas.microsoft.com/office/drawing/2014/main" id="{B27E385C-0F8E-9141-90AB-0AD4845D225A}"/>
                </a:ext>
              </a:extLst>
            </p:cNvPr>
            <p:cNvSpPr/>
            <p:nvPr/>
          </p:nvSpPr>
          <p:spPr bwMode="auto">
            <a:xfrm>
              <a:off x="8071907" y="3856355"/>
              <a:ext cx="54819" cy="223193"/>
            </a:xfrm>
            <a:custGeom>
              <a:avLst/>
              <a:gdLst>
                <a:gd name="T0" fmla="*/ 0 w 6"/>
                <a:gd name="T1" fmla="*/ 2 h 24"/>
                <a:gd name="T2" fmla="*/ 4 w 6"/>
                <a:gd name="T3" fmla="*/ 23 h 24"/>
                <a:gd name="T4" fmla="*/ 6 w 6"/>
                <a:gd name="T5" fmla="*/ 23 h 24"/>
                <a:gd name="T6" fmla="*/ 2 w 6"/>
                <a:gd name="T7" fmla="*/ 2 h 24"/>
                <a:gd name="T8" fmla="*/ 0 w 6"/>
                <a:gd name="T9" fmla="*/ 2 h 24"/>
              </a:gdLst>
              <a:ahLst/>
              <a:cxnLst>
                <a:cxn ang="0">
                  <a:pos x="T0" y="T1"/>
                </a:cxn>
                <a:cxn ang="0">
                  <a:pos x="T2" y="T3"/>
                </a:cxn>
                <a:cxn ang="0">
                  <a:pos x="T4" y="T5"/>
                </a:cxn>
                <a:cxn ang="0">
                  <a:pos x="T6" y="T7"/>
                </a:cxn>
                <a:cxn ang="0">
                  <a:pos x="T8" y="T9"/>
                </a:cxn>
              </a:cxnLst>
              <a:rect l="0" t="0" r="r" b="b"/>
              <a:pathLst>
                <a:path w="6" h="24">
                  <a:moveTo>
                    <a:pt x="0" y="2"/>
                  </a:moveTo>
                  <a:cubicBezTo>
                    <a:pt x="1" y="9"/>
                    <a:pt x="1" y="17"/>
                    <a:pt x="4" y="23"/>
                  </a:cubicBezTo>
                  <a:cubicBezTo>
                    <a:pt x="4" y="24"/>
                    <a:pt x="6" y="24"/>
                    <a:pt x="6" y="23"/>
                  </a:cubicBezTo>
                  <a:cubicBezTo>
                    <a:pt x="6" y="16"/>
                    <a:pt x="4" y="8"/>
                    <a:pt x="2" y="2"/>
                  </a:cubicBezTo>
                  <a:cubicBezTo>
                    <a:pt x="2" y="0"/>
                    <a:pt x="0" y="1"/>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4" name="Freeform 236">
              <a:extLst>
                <a:ext uri="{FF2B5EF4-FFF2-40B4-BE49-F238E27FC236}">
                  <a16:creationId xmlns:a16="http://schemas.microsoft.com/office/drawing/2014/main" id="{34DAE32A-EBF1-B14E-A2DB-223ED2ACF106}"/>
                </a:ext>
              </a:extLst>
            </p:cNvPr>
            <p:cNvSpPr/>
            <p:nvPr/>
          </p:nvSpPr>
          <p:spPr bwMode="auto">
            <a:xfrm>
              <a:off x="8408654" y="3253343"/>
              <a:ext cx="238855" cy="176205"/>
            </a:xfrm>
            <a:custGeom>
              <a:avLst/>
              <a:gdLst>
                <a:gd name="T0" fmla="*/ 2 w 26"/>
                <a:gd name="T1" fmla="*/ 18 h 19"/>
                <a:gd name="T2" fmla="*/ 25 w 26"/>
                <a:gd name="T3" fmla="*/ 2 h 19"/>
                <a:gd name="T4" fmla="*/ 23 w 26"/>
                <a:gd name="T5" fmla="*/ 0 h 19"/>
                <a:gd name="T6" fmla="*/ 1 w 26"/>
                <a:gd name="T7" fmla="*/ 17 h 19"/>
                <a:gd name="T8" fmla="*/ 2 w 26"/>
                <a:gd name="T9" fmla="*/ 18 h 19"/>
              </a:gdLst>
              <a:ahLst/>
              <a:cxnLst>
                <a:cxn ang="0">
                  <a:pos x="T0" y="T1"/>
                </a:cxn>
                <a:cxn ang="0">
                  <a:pos x="T2" y="T3"/>
                </a:cxn>
                <a:cxn ang="0">
                  <a:pos x="T4" y="T5"/>
                </a:cxn>
                <a:cxn ang="0">
                  <a:pos x="T6" y="T7"/>
                </a:cxn>
                <a:cxn ang="0">
                  <a:pos x="T8" y="T9"/>
                </a:cxn>
              </a:cxnLst>
              <a:rect l="0" t="0" r="r" b="b"/>
              <a:pathLst>
                <a:path w="26" h="19">
                  <a:moveTo>
                    <a:pt x="2" y="18"/>
                  </a:moveTo>
                  <a:cubicBezTo>
                    <a:pt x="9" y="12"/>
                    <a:pt x="17" y="8"/>
                    <a:pt x="25" y="2"/>
                  </a:cubicBezTo>
                  <a:cubicBezTo>
                    <a:pt x="26" y="1"/>
                    <a:pt x="24" y="0"/>
                    <a:pt x="23" y="0"/>
                  </a:cubicBezTo>
                  <a:cubicBezTo>
                    <a:pt x="15" y="5"/>
                    <a:pt x="7" y="11"/>
                    <a:pt x="1" y="17"/>
                  </a:cubicBezTo>
                  <a:cubicBezTo>
                    <a:pt x="0" y="18"/>
                    <a:pt x="1" y="19"/>
                    <a:pt x="2" y="1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5" name="Freeform 237">
              <a:extLst>
                <a:ext uri="{FF2B5EF4-FFF2-40B4-BE49-F238E27FC236}">
                  <a16:creationId xmlns:a16="http://schemas.microsoft.com/office/drawing/2014/main" id="{AA2A3ABE-856F-7E4D-90DF-1212E69EEAE4}"/>
                </a:ext>
              </a:extLst>
            </p:cNvPr>
            <p:cNvSpPr/>
            <p:nvPr/>
          </p:nvSpPr>
          <p:spPr bwMode="auto">
            <a:xfrm>
              <a:off x="8389076" y="3280753"/>
              <a:ext cx="391566" cy="270181"/>
            </a:xfrm>
            <a:custGeom>
              <a:avLst/>
              <a:gdLst>
                <a:gd name="T0" fmla="*/ 3 w 42"/>
                <a:gd name="T1" fmla="*/ 28 h 29"/>
                <a:gd name="T2" fmla="*/ 40 w 42"/>
                <a:gd name="T3" fmla="*/ 2 h 29"/>
                <a:gd name="T4" fmla="*/ 39 w 42"/>
                <a:gd name="T5" fmla="*/ 0 h 29"/>
                <a:gd name="T6" fmla="*/ 1 w 42"/>
                <a:gd name="T7" fmla="*/ 27 h 29"/>
                <a:gd name="T8" fmla="*/ 3 w 42"/>
                <a:gd name="T9" fmla="*/ 28 h 29"/>
              </a:gdLst>
              <a:ahLst/>
              <a:cxnLst>
                <a:cxn ang="0">
                  <a:pos x="T0" y="T1"/>
                </a:cxn>
                <a:cxn ang="0">
                  <a:pos x="T2" y="T3"/>
                </a:cxn>
                <a:cxn ang="0">
                  <a:pos x="T4" y="T5"/>
                </a:cxn>
                <a:cxn ang="0">
                  <a:pos x="T6" y="T7"/>
                </a:cxn>
                <a:cxn ang="0">
                  <a:pos x="T8" y="T9"/>
                </a:cxn>
              </a:cxnLst>
              <a:rect l="0" t="0" r="r" b="b"/>
              <a:pathLst>
                <a:path w="42" h="29">
                  <a:moveTo>
                    <a:pt x="3" y="28"/>
                  </a:moveTo>
                  <a:cubicBezTo>
                    <a:pt x="15" y="19"/>
                    <a:pt x="28" y="11"/>
                    <a:pt x="40" y="2"/>
                  </a:cubicBezTo>
                  <a:cubicBezTo>
                    <a:pt x="42" y="1"/>
                    <a:pt x="41" y="0"/>
                    <a:pt x="39" y="0"/>
                  </a:cubicBezTo>
                  <a:cubicBezTo>
                    <a:pt x="26" y="8"/>
                    <a:pt x="13" y="17"/>
                    <a:pt x="1" y="27"/>
                  </a:cubicBezTo>
                  <a:cubicBezTo>
                    <a:pt x="0" y="28"/>
                    <a:pt x="2" y="29"/>
                    <a:pt x="3" y="2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6" name="Freeform 238">
              <a:extLst>
                <a:ext uri="{FF2B5EF4-FFF2-40B4-BE49-F238E27FC236}">
                  <a16:creationId xmlns:a16="http://schemas.microsoft.com/office/drawing/2014/main" id="{F35793A1-D3BF-5844-A8BA-DAC35064063A}"/>
                </a:ext>
              </a:extLst>
            </p:cNvPr>
            <p:cNvSpPr/>
            <p:nvPr/>
          </p:nvSpPr>
          <p:spPr bwMode="auto">
            <a:xfrm>
              <a:off x="8361666" y="3288584"/>
              <a:ext cx="512952" cy="371988"/>
            </a:xfrm>
            <a:custGeom>
              <a:avLst/>
              <a:gdLst>
                <a:gd name="T0" fmla="*/ 3 w 55"/>
                <a:gd name="T1" fmla="*/ 39 h 40"/>
                <a:gd name="T2" fmla="*/ 54 w 55"/>
                <a:gd name="T3" fmla="*/ 3 h 40"/>
                <a:gd name="T4" fmla="*/ 52 w 55"/>
                <a:gd name="T5" fmla="*/ 1 h 40"/>
                <a:gd name="T6" fmla="*/ 1 w 55"/>
                <a:gd name="T7" fmla="*/ 38 h 40"/>
                <a:gd name="T8" fmla="*/ 3 w 55"/>
                <a:gd name="T9" fmla="*/ 39 h 40"/>
              </a:gdLst>
              <a:ahLst/>
              <a:cxnLst>
                <a:cxn ang="0">
                  <a:pos x="T0" y="T1"/>
                </a:cxn>
                <a:cxn ang="0">
                  <a:pos x="T2" y="T3"/>
                </a:cxn>
                <a:cxn ang="0">
                  <a:pos x="T4" y="T5"/>
                </a:cxn>
                <a:cxn ang="0">
                  <a:pos x="T6" y="T7"/>
                </a:cxn>
                <a:cxn ang="0">
                  <a:pos x="T8" y="T9"/>
                </a:cxn>
              </a:cxnLst>
              <a:rect l="0" t="0" r="r" b="b"/>
              <a:pathLst>
                <a:path w="55" h="40">
                  <a:moveTo>
                    <a:pt x="3" y="39"/>
                  </a:moveTo>
                  <a:cubicBezTo>
                    <a:pt x="19" y="27"/>
                    <a:pt x="37" y="16"/>
                    <a:pt x="54" y="3"/>
                  </a:cubicBezTo>
                  <a:cubicBezTo>
                    <a:pt x="55" y="2"/>
                    <a:pt x="53" y="0"/>
                    <a:pt x="52" y="1"/>
                  </a:cubicBezTo>
                  <a:cubicBezTo>
                    <a:pt x="34" y="11"/>
                    <a:pt x="17" y="24"/>
                    <a:pt x="1" y="38"/>
                  </a:cubicBezTo>
                  <a:cubicBezTo>
                    <a:pt x="0" y="39"/>
                    <a:pt x="2" y="40"/>
                    <a:pt x="3" y="3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7" name="Freeform 239">
              <a:extLst>
                <a:ext uri="{FF2B5EF4-FFF2-40B4-BE49-F238E27FC236}">
                  <a16:creationId xmlns:a16="http://schemas.microsoft.com/office/drawing/2014/main" id="{E2A8F7D4-C54D-BF4F-B18A-A53E7495B7FB}"/>
                </a:ext>
              </a:extLst>
            </p:cNvPr>
            <p:cNvSpPr/>
            <p:nvPr/>
          </p:nvSpPr>
          <p:spPr bwMode="auto">
            <a:xfrm>
              <a:off x="8322510" y="3315994"/>
              <a:ext cx="634337" cy="473795"/>
            </a:xfrm>
            <a:custGeom>
              <a:avLst/>
              <a:gdLst>
                <a:gd name="T0" fmla="*/ 2 w 68"/>
                <a:gd name="T1" fmla="*/ 51 h 51"/>
                <a:gd name="T2" fmla="*/ 67 w 68"/>
                <a:gd name="T3" fmla="*/ 3 h 51"/>
                <a:gd name="T4" fmla="*/ 65 w 68"/>
                <a:gd name="T5" fmla="*/ 1 h 51"/>
                <a:gd name="T6" fmla="*/ 1 w 68"/>
                <a:gd name="T7" fmla="*/ 49 h 51"/>
                <a:gd name="T8" fmla="*/ 2 w 68"/>
                <a:gd name="T9" fmla="*/ 51 h 51"/>
              </a:gdLst>
              <a:ahLst/>
              <a:cxnLst>
                <a:cxn ang="0">
                  <a:pos x="T0" y="T1"/>
                </a:cxn>
                <a:cxn ang="0">
                  <a:pos x="T2" y="T3"/>
                </a:cxn>
                <a:cxn ang="0">
                  <a:pos x="T4" y="T5"/>
                </a:cxn>
                <a:cxn ang="0">
                  <a:pos x="T6" y="T7"/>
                </a:cxn>
                <a:cxn ang="0">
                  <a:pos x="T8" y="T9"/>
                </a:cxn>
              </a:cxnLst>
              <a:rect l="0" t="0" r="r" b="b"/>
              <a:pathLst>
                <a:path w="68" h="51">
                  <a:moveTo>
                    <a:pt x="2" y="51"/>
                  </a:moveTo>
                  <a:cubicBezTo>
                    <a:pt x="23" y="34"/>
                    <a:pt x="44" y="17"/>
                    <a:pt x="67" y="3"/>
                  </a:cubicBezTo>
                  <a:cubicBezTo>
                    <a:pt x="68" y="2"/>
                    <a:pt x="67" y="0"/>
                    <a:pt x="65" y="1"/>
                  </a:cubicBezTo>
                  <a:cubicBezTo>
                    <a:pt x="43" y="15"/>
                    <a:pt x="21" y="31"/>
                    <a:pt x="1" y="49"/>
                  </a:cubicBezTo>
                  <a:cubicBezTo>
                    <a:pt x="0" y="50"/>
                    <a:pt x="1" y="51"/>
                    <a:pt x="2" y="5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8" name="Freeform 240">
              <a:extLst>
                <a:ext uri="{FF2B5EF4-FFF2-40B4-BE49-F238E27FC236}">
                  <a16:creationId xmlns:a16="http://schemas.microsoft.com/office/drawing/2014/main" id="{C5A9D32B-AA22-EC46-97DE-7D8B181EB4AB}"/>
                </a:ext>
              </a:extLst>
            </p:cNvPr>
            <p:cNvSpPr/>
            <p:nvPr/>
          </p:nvSpPr>
          <p:spPr bwMode="auto">
            <a:xfrm>
              <a:off x="8220702" y="3362982"/>
              <a:ext cx="830120" cy="614759"/>
            </a:xfrm>
            <a:custGeom>
              <a:avLst/>
              <a:gdLst>
                <a:gd name="T0" fmla="*/ 2 w 89"/>
                <a:gd name="T1" fmla="*/ 65 h 66"/>
                <a:gd name="T2" fmla="*/ 88 w 89"/>
                <a:gd name="T3" fmla="*/ 3 h 66"/>
                <a:gd name="T4" fmla="*/ 87 w 89"/>
                <a:gd name="T5" fmla="*/ 1 h 66"/>
                <a:gd name="T6" fmla="*/ 1 w 89"/>
                <a:gd name="T7" fmla="*/ 63 h 66"/>
                <a:gd name="T8" fmla="*/ 2 w 89"/>
                <a:gd name="T9" fmla="*/ 65 h 66"/>
              </a:gdLst>
              <a:ahLst/>
              <a:cxnLst>
                <a:cxn ang="0">
                  <a:pos x="T0" y="T1"/>
                </a:cxn>
                <a:cxn ang="0">
                  <a:pos x="T2" y="T3"/>
                </a:cxn>
                <a:cxn ang="0">
                  <a:pos x="T4" y="T5"/>
                </a:cxn>
                <a:cxn ang="0">
                  <a:pos x="T6" y="T7"/>
                </a:cxn>
                <a:cxn ang="0">
                  <a:pos x="T8" y="T9"/>
                </a:cxn>
              </a:cxnLst>
              <a:rect l="0" t="0" r="r" b="b"/>
              <a:pathLst>
                <a:path w="89" h="66">
                  <a:moveTo>
                    <a:pt x="2" y="65"/>
                  </a:moveTo>
                  <a:cubicBezTo>
                    <a:pt x="31" y="44"/>
                    <a:pt x="59" y="23"/>
                    <a:pt x="88" y="3"/>
                  </a:cubicBezTo>
                  <a:cubicBezTo>
                    <a:pt x="89" y="2"/>
                    <a:pt x="88" y="0"/>
                    <a:pt x="87" y="1"/>
                  </a:cubicBezTo>
                  <a:cubicBezTo>
                    <a:pt x="57" y="20"/>
                    <a:pt x="29" y="41"/>
                    <a:pt x="1" y="63"/>
                  </a:cubicBezTo>
                  <a:cubicBezTo>
                    <a:pt x="0" y="64"/>
                    <a:pt x="1" y="66"/>
                    <a:pt x="2" y="6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29" name="Freeform 241">
              <a:extLst>
                <a:ext uri="{FF2B5EF4-FFF2-40B4-BE49-F238E27FC236}">
                  <a16:creationId xmlns:a16="http://schemas.microsoft.com/office/drawing/2014/main" id="{D5858223-C510-F746-860F-7DC6222BE736}"/>
                </a:ext>
              </a:extLst>
            </p:cNvPr>
            <p:cNvSpPr/>
            <p:nvPr/>
          </p:nvSpPr>
          <p:spPr bwMode="auto">
            <a:xfrm>
              <a:off x="8287269" y="3429548"/>
              <a:ext cx="884940" cy="575602"/>
            </a:xfrm>
            <a:custGeom>
              <a:avLst/>
              <a:gdLst>
                <a:gd name="T0" fmla="*/ 2 w 95"/>
                <a:gd name="T1" fmla="*/ 62 h 62"/>
                <a:gd name="T2" fmla="*/ 94 w 95"/>
                <a:gd name="T3" fmla="*/ 4 h 62"/>
                <a:gd name="T4" fmla="*/ 92 w 95"/>
                <a:gd name="T5" fmla="*/ 1 h 62"/>
                <a:gd name="T6" fmla="*/ 1 w 95"/>
                <a:gd name="T7" fmla="*/ 60 h 62"/>
                <a:gd name="T8" fmla="*/ 2 w 95"/>
                <a:gd name="T9" fmla="*/ 62 h 62"/>
              </a:gdLst>
              <a:ahLst/>
              <a:cxnLst>
                <a:cxn ang="0">
                  <a:pos x="T0" y="T1"/>
                </a:cxn>
                <a:cxn ang="0">
                  <a:pos x="T2" y="T3"/>
                </a:cxn>
                <a:cxn ang="0">
                  <a:pos x="T4" y="T5"/>
                </a:cxn>
                <a:cxn ang="0">
                  <a:pos x="T6" y="T7"/>
                </a:cxn>
                <a:cxn ang="0">
                  <a:pos x="T8" y="T9"/>
                </a:cxn>
              </a:cxnLst>
              <a:rect l="0" t="0" r="r" b="b"/>
              <a:pathLst>
                <a:path w="95" h="62">
                  <a:moveTo>
                    <a:pt x="2" y="62"/>
                  </a:moveTo>
                  <a:cubicBezTo>
                    <a:pt x="34" y="45"/>
                    <a:pt x="64" y="24"/>
                    <a:pt x="94" y="4"/>
                  </a:cubicBezTo>
                  <a:cubicBezTo>
                    <a:pt x="95" y="3"/>
                    <a:pt x="94" y="0"/>
                    <a:pt x="92" y="1"/>
                  </a:cubicBezTo>
                  <a:cubicBezTo>
                    <a:pt x="63" y="22"/>
                    <a:pt x="32" y="40"/>
                    <a:pt x="1" y="60"/>
                  </a:cubicBezTo>
                  <a:cubicBezTo>
                    <a:pt x="0" y="60"/>
                    <a:pt x="1" y="62"/>
                    <a:pt x="2" y="6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30" name="Freeform 242">
              <a:extLst>
                <a:ext uri="{FF2B5EF4-FFF2-40B4-BE49-F238E27FC236}">
                  <a16:creationId xmlns:a16="http://schemas.microsoft.com/office/drawing/2014/main" id="{9337473C-F7B2-F848-BC45-D149D4C2019F}"/>
                </a:ext>
              </a:extLst>
            </p:cNvPr>
            <p:cNvSpPr/>
            <p:nvPr/>
          </p:nvSpPr>
          <p:spPr bwMode="auto">
            <a:xfrm>
              <a:off x="8408654" y="3492198"/>
              <a:ext cx="873193" cy="579518"/>
            </a:xfrm>
            <a:custGeom>
              <a:avLst/>
              <a:gdLst>
                <a:gd name="T0" fmla="*/ 2 w 94"/>
                <a:gd name="T1" fmla="*/ 62 h 62"/>
                <a:gd name="T2" fmla="*/ 93 w 94"/>
                <a:gd name="T3" fmla="*/ 3 h 62"/>
                <a:gd name="T4" fmla="*/ 92 w 94"/>
                <a:gd name="T5" fmla="*/ 1 h 62"/>
                <a:gd name="T6" fmla="*/ 1 w 94"/>
                <a:gd name="T7" fmla="*/ 60 h 62"/>
                <a:gd name="T8" fmla="*/ 2 w 94"/>
                <a:gd name="T9" fmla="*/ 62 h 62"/>
              </a:gdLst>
              <a:ahLst/>
              <a:cxnLst>
                <a:cxn ang="0">
                  <a:pos x="T0" y="T1"/>
                </a:cxn>
                <a:cxn ang="0">
                  <a:pos x="T2" y="T3"/>
                </a:cxn>
                <a:cxn ang="0">
                  <a:pos x="T4" y="T5"/>
                </a:cxn>
                <a:cxn ang="0">
                  <a:pos x="T6" y="T7"/>
                </a:cxn>
                <a:cxn ang="0">
                  <a:pos x="T8" y="T9"/>
                </a:cxn>
              </a:cxnLst>
              <a:rect l="0" t="0" r="r" b="b"/>
              <a:pathLst>
                <a:path w="94" h="62">
                  <a:moveTo>
                    <a:pt x="2" y="62"/>
                  </a:moveTo>
                  <a:cubicBezTo>
                    <a:pt x="33" y="45"/>
                    <a:pt x="64" y="24"/>
                    <a:pt x="93" y="3"/>
                  </a:cubicBezTo>
                  <a:cubicBezTo>
                    <a:pt x="94" y="2"/>
                    <a:pt x="93" y="0"/>
                    <a:pt x="92" y="1"/>
                  </a:cubicBezTo>
                  <a:cubicBezTo>
                    <a:pt x="61" y="20"/>
                    <a:pt x="31" y="40"/>
                    <a:pt x="1" y="60"/>
                  </a:cubicBezTo>
                  <a:cubicBezTo>
                    <a:pt x="0" y="61"/>
                    <a:pt x="1" y="62"/>
                    <a:pt x="2" y="6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31" name="Freeform 243">
              <a:extLst>
                <a:ext uri="{FF2B5EF4-FFF2-40B4-BE49-F238E27FC236}">
                  <a16:creationId xmlns:a16="http://schemas.microsoft.com/office/drawing/2014/main" id="{926CBDD7-0A91-5441-A599-1B08CF1DD916}"/>
                </a:ext>
              </a:extLst>
            </p:cNvPr>
            <p:cNvSpPr/>
            <p:nvPr/>
          </p:nvSpPr>
          <p:spPr bwMode="auto">
            <a:xfrm>
              <a:off x="8557449" y="3550933"/>
              <a:ext cx="810542" cy="583434"/>
            </a:xfrm>
            <a:custGeom>
              <a:avLst/>
              <a:gdLst>
                <a:gd name="T0" fmla="*/ 2 w 87"/>
                <a:gd name="T1" fmla="*/ 62 h 63"/>
                <a:gd name="T2" fmla="*/ 85 w 87"/>
                <a:gd name="T3" fmla="*/ 4 h 63"/>
                <a:gd name="T4" fmla="*/ 84 w 87"/>
                <a:gd name="T5" fmla="*/ 1 h 63"/>
                <a:gd name="T6" fmla="*/ 1 w 87"/>
                <a:gd name="T7" fmla="*/ 60 h 63"/>
                <a:gd name="T8" fmla="*/ 2 w 87"/>
                <a:gd name="T9" fmla="*/ 62 h 63"/>
              </a:gdLst>
              <a:ahLst/>
              <a:cxnLst>
                <a:cxn ang="0">
                  <a:pos x="T0" y="T1"/>
                </a:cxn>
                <a:cxn ang="0">
                  <a:pos x="T2" y="T3"/>
                </a:cxn>
                <a:cxn ang="0">
                  <a:pos x="T4" y="T5"/>
                </a:cxn>
                <a:cxn ang="0">
                  <a:pos x="T6" y="T7"/>
                </a:cxn>
                <a:cxn ang="0">
                  <a:pos x="T8" y="T9"/>
                </a:cxn>
              </a:cxnLst>
              <a:rect l="0" t="0" r="r" b="b"/>
              <a:pathLst>
                <a:path w="87" h="63">
                  <a:moveTo>
                    <a:pt x="2" y="62"/>
                  </a:moveTo>
                  <a:cubicBezTo>
                    <a:pt x="29" y="42"/>
                    <a:pt x="57" y="22"/>
                    <a:pt x="85" y="4"/>
                  </a:cubicBezTo>
                  <a:cubicBezTo>
                    <a:pt x="87" y="3"/>
                    <a:pt x="85" y="0"/>
                    <a:pt x="84" y="1"/>
                  </a:cubicBezTo>
                  <a:cubicBezTo>
                    <a:pt x="56" y="20"/>
                    <a:pt x="28" y="39"/>
                    <a:pt x="1" y="60"/>
                  </a:cubicBezTo>
                  <a:cubicBezTo>
                    <a:pt x="0" y="61"/>
                    <a:pt x="1" y="63"/>
                    <a:pt x="2" y="6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32" name="Freeform 244">
              <a:extLst>
                <a:ext uri="{FF2B5EF4-FFF2-40B4-BE49-F238E27FC236}">
                  <a16:creationId xmlns:a16="http://schemas.microsoft.com/office/drawing/2014/main" id="{290CD797-2F8B-FD4C-8AAC-2EFC789D9CCD}"/>
                </a:ext>
              </a:extLst>
            </p:cNvPr>
            <p:cNvSpPr/>
            <p:nvPr/>
          </p:nvSpPr>
          <p:spPr bwMode="auto">
            <a:xfrm>
              <a:off x="8706245" y="3660572"/>
              <a:ext cx="704819" cy="493373"/>
            </a:xfrm>
            <a:custGeom>
              <a:avLst/>
              <a:gdLst>
                <a:gd name="T0" fmla="*/ 2 w 76"/>
                <a:gd name="T1" fmla="*/ 53 h 53"/>
                <a:gd name="T2" fmla="*/ 74 w 76"/>
                <a:gd name="T3" fmla="*/ 3 h 53"/>
                <a:gd name="T4" fmla="*/ 73 w 76"/>
                <a:gd name="T5" fmla="*/ 1 h 53"/>
                <a:gd name="T6" fmla="*/ 1 w 76"/>
                <a:gd name="T7" fmla="*/ 51 h 53"/>
                <a:gd name="T8" fmla="*/ 2 w 76"/>
                <a:gd name="T9" fmla="*/ 53 h 53"/>
              </a:gdLst>
              <a:ahLst/>
              <a:cxnLst>
                <a:cxn ang="0">
                  <a:pos x="T0" y="T1"/>
                </a:cxn>
                <a:cxn ang="0">
                  <a:pos x="T2" y="T3"/>
                </a:cxn>
                <a:cxn ang="0">
                  <a:pos x="T4" y="T5"/>
                </a:cxn>
                <a:cxn ang="0">
                  <a:pos x="T6" y="T7"/>
                </a:cxn>
                <a:cxn ang="0">
                  <a:pos x="T8" y="T9"/>
                </a:cxn>
              </a:cxnLst>
              <a:rect l="0" t="0" r="r" b="b"/>
              <a:pathLst>
                <a:path w="76" h="53">
                  <a:moveTo>
                    <a:pt x="2" y="53"/>
                  </a:moveTo>
                  <a:cubicBezTo>
                    <a:pt x="26" y="35"/>
                    <a:pt x="50" y="19"/>
                    <a:pt x="74" y="3"/>
                  </a:cubicBezTo>
                  <a:cubicBezTo>
                    <a:pt x="76" y="2"/>
                    <a:pt x="74" y="0"/>
                    <a:pt x="73" y="1"/>
                  </a:cubicBezTo>
                  <a:cubicBezTo>
                    <a:pt x="48" y="16"/>
                    <a:pt x="23" y="32"/>
                    <a:pt x="1" y="51"/>
                  </a:cubicBezTo>
                  <a:cubicBezTo>
                    <a:pt x="0" y="52"/>
                    <a:pt x="1" y="53"/>
                    <a:pt x="2" y="5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33" name="Freeform 245">
              <a:extLst>
                <a:ext uri="{FF2B5EF4-FFF2-40B4-BE49-F238E27FC236}">
                  <a16:creationId xmlns:a16="http://schemas.microsoft.com/office/drawing/2014/main" id="{4DD14342-D17A-3F4C-BD7C-F58323EC2D21}"/>
                </a:ext>
              </a:extLst>
            </p:cNvPr>
            <p:cNvSpPr/>
            <p:nvPr/>
          </p:nvSpPr>
          <p:spPr bwMode="auto">
            <a:xfrm>
              <a:off x="8909859" y="3734969"/>
              <a:ext cx="559940" cy="438554"/>
            </a:xfrm>
            <a:custGeom>
              <a:avLst/>
              <a:gdLst>
                <a:gd name="T0" fmla="*/ 2 w 60"/>
                <a:gd name="T1" fmla="*/ 46 h 47"/>
                <a:gd name="T2" fmla="*/ 59 w 60"/>
                <a:gd name="T3" fmla="*/ 3 h 47"/>
                <a:gd name="T4" fmla="*/ 57 w 60"/>
                <a:gd name="T5" fmla="*/ 1 h 47"/>
                <a:gd name="T6" fmla="*/ 0 w 60"/>
                <a:gd name="T7" fmla="*/ 44 h 47"/>
                <a:gd name="T8" fmla="*/ 2 w 60"/>
                <a:gd name="T9" fmla="*/ 46 h 47"/>
              </a:gdLst>
              <a:ahLst/>
              <a:cxnLst>
                <a:cxn ang="0">
                  <a:pos x="T0" y="T1"/>
                </a:cxn>
                <a:cxn ang="0">
                  <a:pos x="T2" y="T3"/>
                </a:cxn>
                <a:cxn ang="0">
                  <a:pos x="T4" y="T5"/>
                </a:cxn>
                <a:cxn ang="0">
                  <a:pos x="T6" y="T7"/>
                </a:cxn>
                <a:cxn ang="0">
                  <a:pos x="T8" y="T9"/>
                </a:cxn>
              </a:cxnLst>
              <a:rect l="0" t="0" r="r" b="b"/>
              <a:pathLst>
                <a:path w="60" h="47">
                  <a:moveTo>
                    <a:pt x="2" y="46"/>
                  </a:moveTo>
                  <a:cubicBezTo>
                    <a:pt x="21" y="32"/>
                    <a:pt x="41" y="18"/>
                    <a:pt x="59" y="3"/>
                  </a:cubicBezTo>
                  <a:cubicBezTo>
                    <a:pt x="60" y="2"/>
                    <a:pt x="58" y="0"/>
                    <a:pt x="57" y="1"/>
                  </a:cubicBezTo>
                  <a:cubicBezTo>
                    <a:pt x="38" y="14"/>
                    <a:pt x="19" y="29"/>
                    <a:pt x="0" y="44"/>
                  </a:cubicBezTo>
                  <a:cubicBezTo>
                    <a:pt x="0" y="45"/>
                    <a:pt x="1" y="47"/>
                    <a:pt x="2" y="4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sp>
          <p:nvSpPr>
            <p:cNvPr id="34" name="Freeform 246">
              <a:extLst>
                <a:ext uri="{FF2B5EF4-FFF2-40B4-BE49-F238E27FC236}">
                  <a16:creationId xmlns:a16="http://schemas.microsoft.com/office/drawing/2014/main" id="{031F3F53-061D-B244-A517-B7E801B435A0}"/>
                </a:ext>
              </a:extLst>
            </p:cNvPr>
            <p:cNvSpPr/>
            <p:nvPr/>
          </p:nvSpPr>
          <p:spPr bwMode="auto">
            <a:xfrm>
              <a:off x="9172208" y="3801536"/>
              <a:ext cx="379819" cy="305422"/>
            </a:xfrm>
            <a:custGeom>
              <a:avLst/>
              <a:gdLst>
                <a:gd name="T0" fmla="*/ 2 w 41"/>
                <a:gd name="T1" fmla="*/ 32 h 33"/>
                <a:gd name="T2" fmla="*/ 39 w 41"/>
                <a:gd name="T3" fmla="*/ 4 h 33"/>
                <a:gd name="T4" fmla="*/ 38 w 41"/>
                <a:gd name="T5" fmla="*/ 1 h 33"/>
                <a:gd name="T6" fmla="*/ 1 w 41"/>
                <a:gd name="T7" fmla="*/ 30 h 33"/>
                <a:gd name="T8" fmla="*/ 2 w 41"/>
                <a:gd name="T9" fmla="*/ 32 h 33"/>
              </a:gdLst>
              <a:ahLst/>
              <a:cxnLst>
                <a:cxn ang="0">
                  <a:pos x="T0" y="T1"/>
                </a:cxn>
                <a:cxn ang="0">
                  <a:pos x="T2" y="T3"/>
                </a:cxn>
                <a:cxn ang="0">
                  <a:pos x="T4" y="T5"/>
                </a:cxn>
                <a:cxn ang="0">
                  <a:pos x="T6" y="T7"/>
                </a:cxn>
                <a:cxn ang="0">
                  <a:pos x="T8" y="T9"/>
                </a:cxn>
              </a:cxnLst>
              <a:rect l="0" t="0" r="r" b="b"/>
              <a:pathLst>
                <a:path w="41" h="33">
                  <a:moveTo>
                    <a:pt x="2" y="32"/>
                  </a:moveTo>
                  <a:cubicBezTo>
                    <a:pt x="15" y="23"/>
                    <a:pt x="27" y="13"/>
                    <a:pt x="39" y="4"/>
                  </a:cubicBezTo>
                  <a:cubicBezTo>
                    <a:pt x="41" y="3"/>
                    <a:pt x="39" y="0"/>
                    <a:pt x="38" y="1"/>
                  </a:cubicBezTo>
                  <a:cubicBezTo>
                    <a:pt x="25" y="11"/>
                    <a:pt x="13" y="20"/>
                    <a:pt x="1" y="30"/>
                  </a:cubicBezTo>
                  <a:cubicBezTo>
                    <a:pt x="0" y="31"/>
                    <a:pt x="1" y="33"/>
                    <a:pt x="2"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cs typeface="+mn-ea"/>
                <a:sym typeface="+mn-lt"/>
              </a:endParaRPr>
            </a:p>
          </p:txBody>
        </p:sp>
      </p:grpSp>
      <p:grpSp>
        <p:nvGrpSpPr>
          <p:cNvPr id="35" name="Group 34">
            <a:extLst>
              <a:ext uri="{FF2B5EF4-FFF2-40B4-BE49-F238E27FC236}">
                <a16:creationId xmlns:a16="http://schemas.microsoft.com/office/drawing/2014/main" id="{1F056DAF-98D2-D748-83CF-7816CAB8F774}"/>
              </a:ext>
            </a:extLst>
          </p:cNvPr>
          <p:cNvGrpSpPr/>
          <p:nvPr/>
        </p:nvGrpSpPr>
        <p:grpSpPr>
          <a:xfrm>
            <a:off x="5347065" y="2191888"/>
            <a:ext cx="2233450" cy="1128002"/>
            <a:chOff x="1497743" y="3657591"/>
            <a:chExt cx="5132589" cy="761846"/>
          </a:xfrm>
        </p:grpSpPr>
        <p:sp>
          <p:nvSpPr>
            <p:cNvPr id="36" name="TextBox 35">
              <a:extLst>
                <a:ext uri="{FF2B5EF4-FFF2-40B4-BE49-F238E27FC236}">
                  <a16:creationId xmlns:a16="http://schemas.microsoft.com/office/drawing/2014/main" id="{0F5A5410-CF35-3D48-BF81-2619A0486504}"/>
                </a:ext>
              </a:extLst>
            </p:cNvPr>
            <p:cNvSpPr txBox="1"/>
            <p:nvPr/>
          </p:nvSpPr>
          <p:spPr>
            <a:xfrm>
              <a:off x="1497743" y="4024484"/>
              <a:ext cx="2115184" cy="394953"/>
            </a:xfrm>
            <a:prstGeom prst="rect">
              <a:avLst/>
            </a:prstGeom>
            <a:noFill/>
          </p:spPr>
          <p:txBody>
            <a:bodyPr wrap="square" rtlCol="0">
              <a:spAutoFit/>
            </a:bodyPr>
            <a:lstStyle/>
            <a:p>
              <a:pPr algn="ctr"/>
              <a:endParaRPr lang="en-US" sz="3200" dirty="0">
                <a:solidFill>
                  <a:schemeClr val="bg2">
                    <a:lumMod val="65000"/>
                  </a:schemeClr>
                </a:solidFill>
                <a:cs typeface="+mn-ea"/>
                <a:sym typeface="+mn-lt"/>
              </a:endParaRPr>
            </a:p>
          </p:txBody>
        </p:sp>
        <p:sp>
          <p:nvSpPr>
            <p:cNvPr id="37" name="Rectangle 36">
              <a:extLst>
                <a:ext uri="{FF2B5EF4-FFF2-40B4-BE49-F238E27FC236}">
                  <a16:creationId xmlns:a16="http://schemas.microsoft.com/office/drawing/2014/main" id="{30611CA9-5351-B742-9961-E09FE78F679C}"/>
                </a:ext>
              </a:extLst>
            </p:cNvPr>
            <p:cNvSpPr/>
            <p:nvPr/>
          </p:nvSpPr>
          <p:spPr>
            <a:xfrm>
              <a:off x="1902906" y="3657591"/>
              <a:ext cx="4727426" cy="727546"/>
            </a:xfrm>
            <a:prstGeom prst="rect">
              <a:avLst/>
            </a:prstGeom>
          </p:spPr>
          <p:txBody>
            <a:bodyPr wrap="square">
              <a:spAutoFit/>
            </a:bodyPr>
            <a:lstStyle/>
            <a:p>
              <a:pPr algn="ctr"/>
              <a:r>
                <a:rPr lang="ru-RU" altLang="zh-CN" sz="3200" b="1" dirty="0">
                  <a:solidFill>
                    <a:srgbClr val="CB6FB7"/>
                  </a:solidFill>
                  <a:cs typeface="+mn-ea"/>
                  <a:sym typeface="+mn-lt"/>
                </a:rPr>
                <a:t>ИНДИВИДУАЛЬНАЯ</a:t>
              </a:r>
              <a:endParaRPr lang="en-US" sz="3200" b="1" dirty="0">
                <a:solidFill>
                  <a:srgbClr val="CB6FB7"/>
                </a:solidFill>
                <a:cs typeface="+mn-ea"/>
                <a:sym typeface="+mn-lt"/>
              </a:endParaRPr>
            </a:p>
          </p:txBody>
        </p:sp>
      </p:grpSp>
      <p:grpSp>
        <p:nvGrpSpPr>
          <p:cNvPr id="38" name="Group 37">
            <a:extLst>
              <a:ext uri="{FF2B5EF4-FFF2-40B4-BE49-F238E27FC236}">
                <a16:creationId xmlns:a16="http://schemas.microsoft.com/office/drawing/2014/main" id="{888D32E6-4999-DD49-896B-1BF8BE51B583}"/>
              </a:ext>
            </a:extLst>
          </p:cNvPr>
          <p:cNvGrpSpPr/>
          <p:nvPr/>
        </p:nvGrpSpPr>
        <p:grpSpPr>
          <a:xfrm>
            <a:off x="8990025" y="1652633"/>
            <a:ext cx="2524272" cy="864099"/>
            <a:chOff x="1497743" y="3835830"/>
            <a:chExt cx="3526318" cy="583607"/>
          </a:xfrm>
        </p:grpSpPr>
        <p:sp>
          <p:nvSpPr>
            <p:cNvPr id="39" name="TextBox 38">
              <a:extLst>
                <a:ext uri="{FF2B5EF4-FFF2-40B4-BE49-F238E27FC236}">
                  <a16:creationId xmlns:a16="http://schemas.microsoft.com/office/drawing/2014/main" id="{FBD8031A-2C55-D44F-B4F5-8B81A737E49C}"/>
                </a:ext>
              </a:extLst>
            </p:cNvPr>
            <p:cNvSpPr txBox="1"/>
            <p:nvPr/>
          </p:nvSpPr>
          <p:spPr>
            <a:xfrm>
              <a:off x="1497743" y="4024484"/>
              <a:ext cx="2115184" cy="394953"/>
            </a:xfrm>
            <a:prstGeom prst="rect">
              <a:avLst/>
            </a:prstGeom>
            <a:noFill/>
          </p:spPr>
          <p:txBody>
            <a:bodyPr wrap="square" rtlCol="0">
              <a:spAutoFit/>
            </a:bodyPr>
            <a:lstStyle/>
            <a:p>
              <a:pPr algn="ctr"/>
              <a:endParaRPr lang="en-US" sz="3200" dirty="0">
                <a:solidFill>
                  <a:schemeClr val="bg2">
                    <a:lumMod val="65000"/>
                  </a:schemeClr>
                </a:solidFill>
                <a:cs typeface="+mn-ea"/>
                <a:sym typeface="+mn-lt"/>
              </a:endParaRPr>
            </a:p>
          </p:txBody>
        </p:sp>
        <p:sp>
          <p:nvSpPr>
            <p:cNvPr id="40" name="Rectangle 39">
              <a:extLst>
                <a:ext uri="{FF2B5EF4-FFF2-40B4-BE49-F238E27FC236}">
                  <a16:creationId xmlns:a16="http://schemas.microsoft.com/office/drawing/2014/main" id="{C66F6164-738F-A04D-A1CE-D34A566C79D5}"/>
                </a:ext>
              </a:extLst>
            </p:cNvPr>
            <p:cNvSpPr/>
            <p:nvPr/>
          </p:nvSpPr>
          <p:spPr>
            <a:xfrm>
              <a:off x="1802012" y="3835830"/>
              <a:ext cx="3222049" cy="394953"/>
            </a:xfrm>
            <a:prstGeom prst="rect">
              <a:avLst/>
            </a:prstGeom>
          </p:spPr>
          <p:txBody>
            <a:bodyPr wrap="none">
              <a:spAutoFit/>
            </a:bodyPr>
            <a:lstStyle/>
            <a:p>
              <a:r>
                <a:rPr lang="ru-RU" altLang="zh-CN" sz="3200" b="1" dirty="0">
                  <a:solidFill>
                    <a:srgbClr val="8F85C9"/>
                  </a:solidFill>
                  <a:cs typeface="+mn-ea"/>
                  <a:sym typeface="+mn-lt"/>
                </a:rPr>
                <a:t>ГРУППОВАЯ</a:t>
              </a:r>
              <a:endParaRPr lang="en-US" sz="3200" b="1" dirty="0">
                <a:solidFill>
                  <a:srgbClr val="8F85C9"/>
                </a:solidFill>
                <a:cs typeface="+mn-ea"/>
                <a:sym typeface="+mn-lt"/>
              </a:endParaRPr>
            </a:p>
          </p:txBody>
        </p:sp>
      </p:grpSp>
      <p:grpSp>
        <p:nvGrpSpPr>
          <p:cNvPr id="41" name="Group 40">
            <a:extLst>
              <a:ext uri="{FF2B5EF4-FFF2-40B4-BE49-F238E27FC236}">
                <a16:creationId xmlns:a16="http://schemas.microsoft.com/office/drawing/2014/main" id="{C89FDDF9-F924-A04C-874B-099FE9CBC6AB}"/>
              </a:ext>
            </a:extLst>
          </p:cNvPr>
          <p:cNvGrpSpPr/>
          <p:nvPr/>
        </p:nvGrpSpPr>
        <p:grpSpPr>
          <a:xfrm>
            <a:off x="7652760" y="4714807"/>
            <a:ext cx="2889958" cy="584775"/>
            <a:chOff x="-167712" y="3909129"/>
            <a:chExt cx="4037167" cy="394953"/>
          </a:xfrm>
        </p:grpSpPr>
        <p:sp>
          <p:nvSpPr>
            <p:cNvPr id="42" name="TextBox 41">
              <a:extLst>
                <a:ext uri="{FF2B5EF4-FFF2-40B4-BE49-F238E27FC236}">
                  <a16:creationId xmlns:a16="http://schemas.microsoft.com/office/drawing/2014/main" id="{949272F1-4A31-5F47-A616-E92D88EE70B1}"/>
                </a:ext>
              </a:extLst>
            </p:cNvPr>
            <p:cNvSpPr txBox="1"/>
            <p:nvPr/>
          </p:nvSpPr>
          <p:spPr>
            <a:xfrm>
              <a:off x="1497743" y="4024484"/>
              <a:ext cx="2115184" cy="187083"/>
            </a:xfrm>
            <a:prstGeom prst="rect">
              <a:avLst/>
            </a:prstGeom>
            <a:noFill/>
          </p:spPr>
          <p:txBody>
            <a:bodyPr wrap="square" rtlCol="0">
              <a:spAutoFit/>
            </a:bodyPr>
            <a:lstStyle/>
            <a:p>
              <a:pPr algn="ctr"/>
              <a:endParaRPr lang="en-US" sz="1200" dirty="0">
                <a:solidFill>
                  <a:schemeClr val="bg2">
                    <a:lumMod val="65000"/>
                  </a:schemeClr>
                </a:solidFill>
                <a:cs typeface="+mn-ea"/>
                <a:sym typeface="+mn-lt"/>
              </a:endParaRPr>
            </a:p>
          </p:txBody>
        </p:sp>
        <p:sp>
          <p:nvSpPr>
            <p:cNvPr id="43" name="Rectangle 42">
              <a:extLst>
                <a:ext uri="{FF2B5EF4-FFF2-40B4-BE49-F238E27FC236}">
                  <a16:creationId xmlns:a16="http://schemas.microsoft.com/office/drawing/2014/main" id="{89F636B5-72F3-5E48-A71D-E6D693319310}"/>
                </a:ext>
              </a:extLst>
            </p:cNvPr>
            <p:cNvSpPr/>
            <p:nvPr/>
          </p:nvSpPr>
          <p:spPr>
            <a:xfrm>
              <a:off x="-167712" y="3909129"/>
              <a:ext cx="4037167" cy="394953"/>
            </a:xfrm>
            <a:prstGeom prst="rect">
              <a:avLst/>
            </a:prstGeom>
          </p:spPr>
          <p:txBody>
            <a:bodyPr wrap="none">
              <a:spAutoFit/>
            </a:bodyPr>
            <a:lstStyle/>
            <a:p>
              <a:r>
                <a:rPr lang="ru-RU" altLang="zh-CN" sz="3200" b="1" dirty="0">
                  <a:solidFill>
                    <a:srgbClr val="59869B"/>
                  </a:solidFill>
                  <a:cs typeface="+mn-ea"/>
                  <a:sym typeface="+mn-lt"/>
                </a:rPr>
                <a:t>ФРОНТАЛЬНАЯ</a:t>
              </a:r>
              <a:endParaRPr lang="en-US" sz="3200" b="1" dirty="0">
                <a:solidFill>
                  <a:srgbClr val="59869B"/>
                </a:solidFill>
                <a:cs typeface="+mn-ea"/>
                <a:sym typeface="+mn-lt"/>
              </a:endParaRPr>
            </a:p>
          </p:txBody>
        </p:sp>
      </p:grpSp>
      <p:sp>
        <p:nvSpPr>
          <p:cNvPr id="44" name="Заголовок 1">
            <a:extLst>
              <a:ext uri="{FF2B5EF4-FFF2-40B4-BE49-F238E27FC236}">
                <a16:creationId xmlns:a16="http://schemas.microsoft.com/office/drawing/2014/main" id="{15FB394A-E077-48D2-A8DF-1546C91A5DD7}"/>
              </a:ext>
            </a:extLst>
          </p:cNvPr>
          <p:cNvSpPr>
            <a:spLocks noGrp="1"/>
          </p:cNvSpPr>
          <p:nvPr>
            <p:ph type="title"/>
          </p:nvPr>
        </p:nvSpPr>
        <p:spPr>
          <a:xfrm>
            <a:off x="295341" y="1339612"/>
            <a:ext cx="4202909" cy="1325563"/>
          </a:xfrm>
        </p:spPr>
        <p:txBody>
          <a:bodyPr>
            <a:normAutofit fontScale="90000"/>
          </a:bodyPr>
          <a:lstStyle/>
          <a:p>
            <a:r>
              <a:rPr lang="ru-RU" sz="4000" b="1" dirty="0">
                <a:solidFill>
                  <a:srgbClr val="8F85C9"/>
                </a:solidFill>
                <a:effectLst/>
                <a:latin typeface="+mn-lt"/>
                <a:ea typeface="Times New Roman" panose="02020603050405020304" pitchFamily="18" charset="0"/>
              </a:rPr>
              <a:t>Формы контроля знаний и умений учащихся выделяются в соответствии с формами обучения </a:t>
            </a:r>
            <a:endParaRPr lang="ru-RU" sz="8000" b="1" dirty="0">
              <a:solidFill>
                <a:srgbClr val="8F85C9"/>
              </a:solidFill>
              <a:latin typeface="+mn-lt"/>
            </a:endParaRPr>
          </a:p>
        </p:txBody>
      </p:sp>
      <p:sp>
        <p:nvSpPr>
          <p:cNvPr id="2" name="Прямоугольник 1">
            <a:extLst>
              <a:ext uri="{FF2B5EF4-FFF2-40B4-BE49-F238E27FC236}">
                <a16:creationId xmlns:a16="http://schemas.microsoft.com/office/drawing/2014/main" id="{92427912-FA90-45D2-9E06-C4ACE790F21E}"/>
              </a:ext>
            </a:extLst>
          </p:cNvPr>
          <p:cNvSpPr/>
          <p:nvPr/>
        </p:nvSpPr>
        <p:spPr>
          <a:xfrm>
            <a:off x="292340" y="3610093"/>
            <a:ext cx="4838319" cy="1815882"/>
          </a:xfrm>
          <a:prstGeom prst="rect">
            <a:avLst/>
          </a:prstGeom>
        </p:spPr>
        <p:txBody>
          <a:bodyPr wrap="square">
            <a:spAutoFit/>
          </a:bodyPr>
          <a:lstStyle/>
          <a:p>
            <a:r>
              <a:rPr lang="ru-RU" sz="2800" dirty="0">
                <a:solidFill>
                  <a:schemeClr val="tx1">
                    <a:lumMod val="65000"/>
                    <a:lumOff val="35000"/>
                  </a:schemeClr>
                </a:solidFill>
                <a:latin typeface="+mj-lt"/>
                <a:ea typeface="Times New Roman" panose="02020603050405020304" pitchFamily="18" charset="0"/>
              </a:rPr>
              <a:t>В соответствии с формами обучения на практике выделяются</a:t>
            </a:r>
            <a:r>
              <a:rPr lang="ru-RU" sz="2800" dirty="0">
                <a:solidFill>
                  <a:srgbClr val="000000"/>
                </a:solidFill>
                <a:latin typeface="+mj-lt"/>
                <a:ea typeface="Times New Roman" panose="02020603050405020304" pitchFamily="18" charset="0"/>
              </a:rPr>
              <a:t> </a:t>
            </a:r>
            <a:r>
              <a:rPr lang="ru-RU" sz="2800" b="1" dirty="0">
                <a:solidFill>
                  <a:srgbClr val="000000"/>
                </a:solidFill>
                <a:latin typeface="+mj-lt"/>
                <a:ea typeface="Times New Roman" panose="02020603050405020304" pitchFamily="18" charset="0"/>
              </a:rPr>
              <a:t>три формы контроля:</a:t>
            </a:r>
            <a:endParaRPr lang="ru-RU" sz="2800" b="1" dirty="0">
              <a:latin typeface="+mj-lt"/>
            </a:endParaRPr>
          </a:p>
        </p:txBody>
      </p:sp>
    </p:spTree>
    <p:extLst>
      <p:ext uri="{BB962C8B-B14F-4D97-AF65-F5344CB8AC3E}">
        <p14:creationId xmlns:p14="http://schemas.microsoft.com/office/powerpoint/2010/main" val="341058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1000"/>
                                        <p:tgtEl>
                                          <p:spTgt spid="41"/>
                                        </p:tgtEl>
                                      </p:cBhvr>
                                    </p:animEffect>
                                    <p:anim calcmode="lin" valueType="num">
                                      <p:cBhvr>
                                        <p:cTn id="23" dur="1000" fill="hold"/>
                                        <p:tgtEl>
                                          <p:spTgt spid="41"/>
                                        </p:tgtEl>
                                        <p:attrNameLst>
                                          <p:attrName>ppt_x</p:attrName>
                                        </p:attrNameLst>
                                      </p:cBhvr>
                                      <p:tavLst>
                                        <p:tav tm="0">
                                          <p:val>
                                            <p:strVal val="#ppt_x"/>
                                          </p:val>
                                        </p:tav>
                                        <p:tav tm="100000">
                                          <p:val>
                                            <p:strVal val="#ppt_x"/>
                                          </p:val>
                                        </p:tav>
                                      </p:tavLst>
                                    </p:anim>
                                    <p:anim calcmode="lin" valueType="num">
                                      <p:cBhvr>
                                        <p:cTn id="2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7"/>
          <p:cNvGrpSpPr/>
          <p:nvPr/>
        </p:nvGrpSpPr>
        <p:grpSpPr>
          <a:xfrm>
            <a:off x="4589822" y="1903562"/>
            <a:ext cx="3159966" cy="1534529"/>
            <a:chOff x="4317594" y="1758950"/>
            <a:chExt cx="3159966" cy="1534529"/>
          </a:xfrm>
        </p:grpSpPr>
        <p:sp>
          <p:nvSpPr>
            <p:cNvPr id="5" name="Freeform 6"/>
            <p:cNvSpPr>
              <a:spLocks noEditPoints="1"/>
            </p:cNvSpPr>
            <p:nvPr/>
          </p:nvSpPr>
          <p:spPr bwMode="auto">
            <a:xfrm>
              <a:off x="4317594" y="1758950"/>
              <a:ext cx="3159966" cy="1534529"/>
            </a:xfrm>
            <a:custGeom>
              <a:avLst/>
              <a:gdLst>
                <a:gd name="T0" fmla="*/ 735 w 735"/>
                <a:gd name="T1" fmla="*/ 3 h 356"/>
                <a:gd name="T2" fmla="*/ 235 w 735"/>
                <a:gd name="T3" fmla="*/ 3 h 356"/>
                <a:gd name="T4" fmla="*/ 235 w 735"/>
                <a:gd name="T5" fmla="*/ 70 h 356"/>
                <a:gd name="T6" fmla="*/ 118 w 735"/>
                <a:gd name="T7" fmla="*/ 0 h 356"/>
                <a:gd name="T8" fmla="*/ 4 w 735"/>
                <a:gd name="T9" fmla="*/ 36 h 356"/>
                <a:gd name="T10" fmla="*/ 27 w 735"/>
                <a:gd name="T11" fmla="*/ 94 h 356"/>
                <a:gd name="T12" fmla="*/ 102 w 735"/>
                <a:gd name="T13" fmla="*/ 66 h 356"/>
                <a:gd name="T14" fmla="*/ 159 w 735"/>
                <a:gd name="T15" fmla="*/ 117 h 356"/>
                <a:gd name="T16" fmla="*/ 45 w 735"/>
                <a:gd name="T17" fmla="*/ 266 h 356"/>
                <a:gd name="T18" fmla="*/ 0 w 735"/>
                <a:gd name="T19" fmla="*/ 307 h 356"/>
                <a:gd name="T20" fmla="*/ 0 w 735"/>
                <a:gd name="T21" fmla="*/ 356 h 356"/>
                <a:gd name="T22" fmla="*/ 248 w 735"/>
                <a:gd name="T23" fmla="*/ 356 h 356"/>
                <a:gd name="T24" fmla="*/ 248 w 735"/>
                <a:gd name="T25" fmla="*/ 355 h 356"/>
                <a:gd name="T26" fmla="*/ 735 w 735"/>
                <a:gd name="T27" fmla="*/ 355 h 356"/>
                <a:gd name="T28" fmla="*/ 735 w 735"/>
                <a:gd name="T29" fmla="*/ 3 h 356"/>
                <a:gd name="T30" fmla="*/ 116 w 735"/>
                <a:gd name="T31" fmla="*/ 288 h 356"/>
                <a:gd name="T32" fmla="*/ 148 w 735"/>
                <a:gd name="T33" fmla="*/ 261 h 356"/>
                <a:gd name="T34" fmla="*/ 235 w 735"/>
                <a:gd name="T35" fmla="*/ 149 h 356"/>
                <a:gd name="T36" fmla="*/ 235 w 735"/>
                <a:gd name="T37" fmla="*/ 289 h 356"/>
                <a:gd name="T38" fmla="*/ 116 w 735"/>
                <a:gd name="T39" fmla="*/ 289 h 356"/>
                <a:gd name="T40" fmla="*/ 116 w 735"/>
                <a:gd name="T41" fmla="*/ 2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5" h="356">
                  <a:moveTo>
                    <a:pt x="735" y="3"/>
                  </a:moveTo>
                  <a:cubicBezTo>
                    <a:pt x="235" y="3"/>
                    <a:pt x="235" y="3"/>
                    <a:pt x="235" y="3"/>
                  </a:cubicBezTo>
                  <a:cubicBezTo>
                    <a:pt x="235" y="70"/>
                    <a:pt x="235" y="70"/>
                    <a:pt x="235" y="70"/>
                  </a:cubicBezTo>
                  <a:cubicBezTo>
                    <a:pt x="220" y="28"/>
                    <a:pt x="180" y="0"/>
                    <a:pt x="118" y="0"/>
                  </a:cubicBezTo>
                  <a:cubicBezTo>
                    <a:pt x="71" y="0"/>
                    <a:pt x="30" y="16"/>
                    <a:pt x="4" y="36"/>
                  </a:cubicBezTo>
                  <a:cubicBezTo>
                    <a:pt x="27" y="94"/>
                    <a:pt x="27" y="94"/>
                    <a:pt x="27" y="94"/>
                  </a:cubicBezTo>
                  <a:cubicBezTo>
                    <a:pt x="46" y="81"/>
                    <a:pt x="72" y="66"/>
                    <a:pt x="102" y="66"/>
                  </a:cubicBezTo>
                  <a:cubicBezTo>
                    <a:pt x="143" y="66"/>
                    <a:pt x="159" y="88"/>
                    <a:pt x="159" y="117"/>
                  </a:cubicBezTo>
                  <a:cubicBezTo>
                    <a:pt x="159" y="158"/>
                    <a:pt x="122" y="197"/>
                    <a:pt x="45" y="266"/>
                  </a:cubicBezTo>
                  <a:cubicBezTo>
                    <a:pt x="0" y="307"/>
                    <a:pt x="0" y="307"/>
                    <a:pt x="0" y="307"/>
                  </a:cubicBezTo>
                  <a:cubicBezTo>
                    <a:pt x="0" y="356"/>
                    <a:pt x="0" y="356"/>
                    <a:pt x="0" y="356"/>
                  </a:cubicBezTo>
                  <a:cubicBezTo>
                    <a:pt x="248" y="356"/>
                    <a:pt x="248" y="356"/>
                    <a:pt x="248" y="356"/>
                  </a:cubicBezTo>
                  <a:cubicBezTo>
                    <a:pt x="248" y="355"/>
                    <a:pt x="248" y="355"/>
                    <a:pt x="248" y="355"/>
                  </a:cubicBezTo>
                  <a:cubicBezTo>
                    <a:pt x="735" y="355"/>
                    <a:pt x="735" y="355"/>
                    <a:pt x="735" y="355"/>
                  </a:cubicBezTo>
                  <a:lnTo>
                    <a:pt x="735" y="3"/>
                  </a:lnTo>
                  <a:close/>
                  <a:moveTo>
                    <a:pt x="116" y="288"/>
                  </a:moveTo>
                  <a:cubicBezTo>
                    <a:pt x="148" y="261"/>
                    <a:pt x="148" y="261"/>
                    <a:pt x="148" y="261"/>
                  </a:cubicBezTo>
                  <a:cubicBezTo>
                    <a:pt x="187" y="226"/>
                    <a:pt x="221" y="190"/>
                    <a:pt x="235" y="149"/>
                  </a:cubicBezTo>
                  <a:cubicBezTo>
                    <a:pt x="235" y="289"/>
                    <a:pt x="235" y="289"/>
                    <a:pt x="235" y="289"/>
                  </a:cubicBezTo>
                  <a:cubicBezTo>
                    <a:pt x="116" y="289"/>
                    <a:pt x="116" y="289"/>
                    <a:pt x="116" y="289"/>
                  </a:cubicBezTo>
                  <a:lnTo>
                    <a:pt x="116" y="288"/>
                  </a:lnTo>
                  <a:close/>
                </a:path>
              </a:pathLst>
            </a:custGeom>
            <a:solidFill>
              <a:srgbClr val="1B6AA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6" name="Rectangle 24"/>
            <p:cNvSpPr/>
            <p:nvPr/>
          </p:nvSpPr>
          <p:spPr>
            <a:xfrm>
              <a:off x="5050608" y="1772194"/>
              <a:ext cx="2394131" cy="1515600"/>
            </a:xfrm>
            <a:prstGeom prst="rect">
              <a:avLst/>
            </a:prstGeom>
            <a:solidFill>
              <a:srgbClr val="1B6A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7" name="Freeform 5"/>
          <p:cNvSpPr>
            <a:spLocks/>
          </p:cNvSpPr>
          <p:nvPr/>
        </p:nvSpPr>
        <p:spPr bwMode="auto">
          <a:xfrm>
            <a:off x="990471" y="1912653"/>
            <a:ext cx="2838152" cy="1516347"/>
          </a:xfrm>
          <a:custGeom>
            <a:avLst/>
            <a:gdLst>
              <a:gd name="T0" fmla="*/ 378 w 1561"/>
              <a:gd name="T1" fmla="*/ 0 h 834"/>
              <a:gd name="T2" fmla="*/ 378 w 1561"/>
              <a:gd name="T3" fmla="*/ 0 h 834"/>
              <a:gd name="T4" fmla="*/ 220 w 1561"/>
              <a:gd name="T5" fmla="*/ 0 h 834"/>
              <a:gd name="T6" fmla="*/ 0 w 1561"/>
              <a:gd name="T7" fmla="*/ 104 h 834"/>
              <a:gd name="T8" fmla="*/ 31 w 1561"/>
              <a:gd name="T9" fmla="*/ 249 h 834"/>
              <a:gd name="T10" fmla="*/ 189 w 1561"/>
              <a:gd name="T11" fmla="*/ 173 h 834"/>
              <a:gd name="T12" fmla="*/ 192 w 1561"/>
              <a:gd name="T13" fmla="*/ 173 h 834"/>
              <a:gd name="T14" fmla="*/ 192 w 1561"/>
              <a:gd name="T15" fmla="*/ 834 h 834"/>
              <a:gd name="T16" fmla="*/ 378 w 1561"/>
              <a:gd name="T17" fmla="*/ 834 h 834"/>
              <a:gd name="T18" fmla="*/ 378 w 1561"/>
              <a:gd name="T19" fmla="*/ 834 h 834"/>
              <a:gd name="T20" fmla="*/ 1561 w 1561"/>
              <a:gd name="T21" fmla="*/ 834 h 834"/>
              <a:gd name="T22" fmla="*/ 1561 w 1561"/>
              <a:gd name="T23" fmla="*/ 0 h 834"/>
              <a:gd name="T24" fmla="*/ 378 w 1561"/>
              <a:gd name="T25"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1" h="834">
                <a:moveTo>
                  <a:pt x="378" y="0"/>
                </a:moveTo>
                <a:lnTo>
                  <a:pt x="378" y="0"/>
                </a:lnTo>
                <a:lnTo>
                  <a:pt x="220" y="0"/>
                </a:lnTo>
                <a:lnTo>
                  <a:pt x="0" y="104"/>
                </a:lnTo>
                <a:lnTo>
                  <a:pt x="31" y="249"/>
                </a:lnTo>
                <a:lnTo>
                  <a:pt x="189" y="173"/>
                </a:lnTo>
                <a:lnTo>
                  <a:pt x="192" y="173"/>
                </a:lnTo>
                <a:lnTo>
                  <a:pt x="192" y="834"/>
                </a:lnTo>
                <a:lnTo>
                  <a:pt x="378" y="834"/>
                </a:lnTo>
                <a:lnTo>
                  <a:pt x="378" y="834"/>
                </a:lnTo>
                <a:lnTo>
                  <a:pt x="1561" y="834"/>
                </a:lnTo>
                <a:lnTo>
                  <a:pt x="1561" y="0"/>
                </a:lnTo>
                <a:lnTo>
                  <a:pt x="378" y="0"/>
                </a:lnTo>
                <a:close/>
              </a:path>
            </a:pathLst>
          </a:custGeom>
          <a:solidFill>
            <a:srgbClr val="84CBC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8" name="Freeform 7"/>
          <p:cNvSpPr>
            <a:spLocks/>
          </p:cNvSpPr>
          <p:nvPr/>
        </p:nvSpPr>
        <p:spPr bwMode="auto">
          <a:xfrm>
            <a:off x="8507662" y="1910834"/>
            <a:ext cx="2818152" cy="1519984"/>
          </a:xfrm>
          <a:custGeom>
            <a:avLst/>
            <a:gdLst>
              <a:gd name="T0" fmla="*/ 154 w 655"/>
              <a:gd name="T1" fmla="*/ 0 h 353"/>
              <a:gd name="T2" fmla="*/ 154 w 655"/>
              <a:gd name="T3" fmla="*/ 4 h 353"/>
              <a:gd name="T4" fmla="*/ 117 w 655"/>
              <a:gd name="T5" fmla="*/ 0 h 353"/>
              <a:gd name="T6" fmla="*/ 11 w 655"/>
              <a:gd name="T7" fmla="*/ 25 h 353"/>
              <a:gd name="T8" fmla="*/ 27 w 655"/>
              <a:gd name="T9" fmla="*/ 83 h 353"/>
              <a:gd name="T10" fmla="*/ 98 w 655"/>
              <a:gd name="T11" fmla="*/ 63 h 353"/>
              <a:gd name="T12" fmla="*/ 149 w 655"/>
              <a:gd name="T13" fmla="*/ 98 h 353"/>
              <a:gd name="T14" fmla="*/ 88 w 655"/>
              <a:gd name="T15" fmla="*/ 138 h 353"/>
              <a:gd name="T16" fmla="*/ 57 w 655"/>
              <a:gd name="T17" fmla="*/ 138 h 353"/>
              <a:gd name="T18" fmla="*/ 57 w 655"/>
              <a:gd name="T19" fmla="*/ 195 h 353"/>
              <a:gd name="T20" fmla="*/ 90 w 655"/>
              <a:gd name="T21" fmla="*/ 195 h 353"/>
              <a:gd name="T22" fmla="*/ 154 w 655"/>
              <a:gd name="T23" fmla="*/ 226 h 353"/>
              <a:gd name="T24" fmla="*/ 154 w 655"/>
              <a:gd name="T25" fmla="*/ 262 h 353"/>
              <a:gd name="T26" fmla="*/ 96 w 655"/>
              <a:gd name="T27" fmla="*/ 290 h 353"/>
              <a:gd name="T28" fmla="*/ 16 w 655"/>
              <a:gd name="T29" fmla="*/ 269 h 353"/>
              <a:gd name="T30" fmla="*/ 0 w 655"/>
              <a:gd name="T31" fmla="*/ 329 h 353"/>
              <a:gd name="T32" fmla="*/ 101 w 655"/>
              <a:gd name="T33" fmla="*/ 353 h 353"/>
              <a:gd name="T34" fmla="*/ 154 w 655"/>
              <a:gd name="T35" fmla="*/ 346 h 353"/>
              <a:gd name="T36" fmla="*/ 154 w 655"/>
              <a:gd name="T37" fmla="*/ 352 h 353"/>
              <a:gd name="T38" fmla="*/ 655 w 655"/>
              <a:gd name="T39" fmla="*/ 352 h 353"/>
              <a:gd name="T40" fmla="*/ 655 w 655"/>
              <a:gd name="T41" fmla="*/ 0 h 353"/>
              <a:gd name="T42" fmla="*/ 154 w 655"/>
              <a:gd name="T43"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55" h="353">
                <a:moveTo>
                  <a:pt x="154" y="0"/>
                </a:moveTo>
                <a:cubicBezTo>
                  <a:pt x="154" y="4"/>
                  <a:pt x="154" y="4"/>
                  <a:pt x="154" y="4"/>
                </a:cubicBezTo>
                <a:cubicBezTo>
                  <a:pt x="143" y="1"/>
                  <a:pt x="130" y="0"/>
                  <a:pt x="117" y="0"/>
                </a:cubicBezTo>
                <a:cubicBezTo>
                  <a:pt x="72" y="0"/>
                  <a:pt x="31" y="12"/>
                  <a:pt x="11" y="25"/>
                </a:cubicBezTo>
                <a:cubicBezTo>
                  <a:pt x="27" y="83"/>
                  <a:pt x="27" y="83"/>
                  <a:pt x="27" y="83"/>
                </a:cubicBezTo>
                <a:cubicBezTo>
                  <a:pt x="41" y="75"/>
                  <a:pt x="70" y="63"/>
                  <a:pt x="98" y="63"/>
                </a:cubicBezTo>
                <a:cubicBezTo>
                  <a:pt x="132" y="63"/>
                  <a:pt x="149" y="78"/>
                  <a:pt x="149" y="98"/>
                </a:cubicBezTo>
                <a:cubicBezTo>
                  <a:pt x="149" y="127"/>
                  <a:pt x="115" y="138"/>
                  <a:pt x="88" y="138"/>
                </a:cubicBezTo>
                <a:cubicBezTo>
                  <a:pt x="57" y="138"/>
                  <a:pt x="57" y="138"/>
                  <a:pt x="57" y="138"/>
                </a:cubicBezTo>
                <a:cubicBezTo>
                  <a:pt x="57" y="195"/>
                  <a:pt x="57" y="195"/>
                  <a:pt x="57" y="195"/>
                </a:cubicBezTo>
                <a:cubicBezTo>
                  <a:pt x="90" y="195"/>
                  <a:pt x="90" y="195"/>
                  <a:pt x="90" y="195"/>
                </a:cubicBezTo>
                <a:cubicBezTo>
                  <a:pt x="118" y="195"/>
                  <a:pt x="145" y="205"/>
                  <a:pt x="154" y="226"/>
                </a:cubicBezTo>
                <a:cubicBezTo>
                  <a:pt x="154" y="262"/>
                  <a:pt x="154" y="262"/>
                  <a:pt x="154" y="262"/>
                </a:cubicBezTo>
                <a:cubicBezTo>
                  <a:pt x="147" y="278"/>
                  <a:pt x="127" y="290"/>
                  <a:pt x="96" y="290"/>
                </a:cubicBezTo>
                <a:cubicBezTo>
                  <a:pt x="63" y="290"/>
                  <a:pt x="30" y="276"/>
                  <a:pt x="16" y="269"/>
                </a:cubicBezTo>
                <a:cubicBezTo>
                  <a:pt x="0" y="329"/>
                  <a:pt x="0" y="329"/>
                  <a:pt x="0" y="329"/>
                </a:cubicBezTo>
                <a:cubicBezTo>
                  <a:pt x="20" y="341"/>
                  <a:pt x="57" y="353"/>
                  <a:pt x="101" y="353"/>
                </a:cubicBezTo>
                <a:cubicBezTo>
                  <a:pt x="121" y="353"/>
                  <a:pt x="139" y="350"/>
                  <a:pt x="154" y="346"/>
                </a:cubicBezTo>
                <a:cubicBezTo>
                  <a:pt x="154" y="352"/>
                  <a:pt x="154" y="352"/>
                  <a:pt x="154" y="352"/>
                </a:cubicBezTo>
                <a:cubicBezTo>
                  <a:pt x="655" y="352"/>
                  <a:pt x="655" y="352"/>
                  <a:pt x="655" y="352"/>
                </a:cubicBezTo>
                <a:cubicBezTo>
                  <a:pt x="655" y="0"/>
                  <a:pt x="655" y="0"/>
                  <a:pt x="655" y="0"/>
                </a:cubicBezTo>
                <a:lnTo>
                  <a:pt x="154" y="0"/>
                </a:lnTo>
                <a:close/>
              </a:path>
            </a:pathLst>
          </a:custGeom>
          <a:solidFill>
            <a:srgbClr val="F4726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9" name="Freeform 8"/>
          <p:cNvSpPr>
            <a:spLocks noEditPoints="1"/>
          </p:cNvSpPr>
          <p:nvPr/>
        </p:nvSpPr>
        <p:spPr bwMode="auto">
          <a:xfrm>
            <a:off x="835927" y="4578845"/>
            <a:ext cx="3147240" cy="1516347"/>
          </a:xfrm>
          <a:custGeom>
            <a:avLst/>
            <a:gdLst>
              <a:gd name="T0" fmla="*/ 232 w 732"/>
              <a:gd name="T1" fmla="*/ 0 h 352"/>
              <a:gd name="T2" fmla="*/ 232 w 732"/>
              <a:gd name="T3" fmla="*/ 1 h 352"/>
              <a:gd name="T4" fmla="*/ 132 w 732"/>
              <a:gd name="T5" fmla="*/ 1 h 352"/>
              <a:gd name="T6" fmla="*/ 0 w 732"/>
              <a:gd name="T7" fmla="*/ 214 h 352"/>
              <a:gd name="T8" fmla="*/ 0 w 732"/>
              <a:gd name="T9" fmla="*/ 267 h 352"/>
              <a:gd name="T10" fmla="*/ 155 w 732"/>
              <a:gd name="T11" fmla="*/ 267 h 352"/>
              <a:gd name="T12" fmla="*/ 155 w 732"/>
              <a:gd name="T13" fmla="*/ 351 h 352"/>
              <a:gd name="T14" fmla="*/ 232 w 732"/>
              <a:gd name="T15" fmla="*/ 351 h 352"/>
              <a:gd name="T16" fmla="*/ 232 w 732"/>
              <a:gd name="T17" fmla="*/ 352 h 352"/>
              <a:gd name="T18" fmla="*/ 732 w 732"/>
              <a:gd name="T19" fmla="*/ 352 h 352"/>
              <a:gd name="T20" fmla="*/ 732 w 732"/>
              <a:gd name="T21" fmla="*/ 0 h 352"/>
              <a:gd name="T22" fmla="*/ 232 w 732"/>
              <a:gd name="T23" fmla="*/ 0 h 352"/>
              <a:gd name="T24" fmla="*/ 155 w 732"/>
              <a:gd name="T25" fmla="*/ 129 h 352"/>
              <a:gd name="T26" fmla="*/ 155 w 732"/>
              <a:gd name="T27" fmla="*/ 206 h 352"/>
              <a:gd name="T28" fmla="*/ 76 w 732"/>
              <a:gd name="T29" fmla="*/ 206 h 352"/>
              <a:gd name="T30" fmla="*/ 77 w 732"/>
              <a:gd name="T31" fmla="*/ 205 h 352"/>
              <a:gd name="T32" fmla="*/ 123 w 732"/>
              <a:gd name="T33" fmla="*/ 129 h 352"/>
              <a:gd name="T34" fmla="*/ 156 w 732"/>
              <a:gd name="T35" fmla="*/ 63 h 352"/>
              <a:gd name="T36" fmla="*/ 158 w 732"/>
              <a:gd name="T37" fmla="*/ 63 h 352"/>
              <a:gd name="T38" fmla="*/ 155 w 732"/>
              <a:gd name="T39" fmla="*/ 12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32" h="352">
                <a:moveTo>
                  <a:pt x="232" y="0"/>
                </a:moveTo>
                <a:cubicBezTo>
                  <a:pt x="232" y="1"/>
                  <a:pt x="232" y="1"/>
                  <a:pt x="232" y="1"/>
                </a:cubicBezTo>
                <a:cubicBezTo>
                  <a:pt x="132" y="1"/>
                  <a:pt x="132" y="1"/>
                  <a:pt x="132" y="1"/>
                </a:cubicBezTo>
                <a:cubicBezTo>
                  <a:pt x="0" y="214"/>
                  <a:pt x="0" y="214"/>
                  <a:pt x="0" y="214"/>
                </a:cubicBezTo>
                <a:cubicBezTo>
                  <a:pt x="0" y="267"/>
                  <a:pt x="0" y="267"/>
                  <a:pt x="0" y="267"/>
                </a:cubicBezTo>
                <a:cubicBezTo>
                  <a:pt x="155" y="267"/>
                  <a:pt x="155" y="267"/>
                  <a:pt x="155" y="267"/>
                </a:cubicBezTo>
                <a:cubicBezTo>
                  <a:pt x="155" y="351"/>
                  <a:pt x="155" y="351"/>
                  <a:pt x="155" y="351"/>
                </a:cubicBezTo>
                <a:cubicBezTo>
                  <a:pt x="232" y="351"/>
                  <a:pt x="232" y="351"/>
                  <a:pt x="232" y="351"/>
                </a:cubicBezTo>
                <a:cubicBezTo>
                  <a:pt x="232" y="352"/>
                  <a:pt x="232" y="352"/>
                  <a:pt x="232" y="352"/>
                </a:cubicBezTo>
                <a:cubicBezTo>
                  <a:pt x="732" y="352"/>
                  <a:pt x="732" y="352"/>
                  <a:pt x="732" y="352"/>
                </a:cubicBezTo>
                <a:cubicBezTo>
                  <a:pt x="732" y="0"/>
                  <a:pt x="732" y="0"/>
                  <a:pt x="732" y="0"/>
                </a:cubicBezTo>
                <a:lnTo>
                  <a:pt x="232" y="0"/>
                </a:lnTo>
                <a:close/>
                <a:moveTo>
                  <a:pt x="155" y="129"/>
                </a:moveTo>
                <a:cubicBezTo>
                  <a:pt x="155" y="206"/>
                  <a:pt x="155" y="206"/>
                  <a:pt x="155" y="206"/>
                </a:cubicBezTo>
                <a:cubicBezTo>
                  <a:pt x="76" y="206"/>
                  <a:pt x="76" y="206"/>
                  <a:pt x="76" y="206"/>
                </a:cubicBezTo>
                <a:cubicBezTo>
                  <a:pt x="77" y="205"/>
                  <a:pt x="77" y="205"/>
                  <a:pt x="77" y="205"/>
                </a:cubicBezTo>
                <a:cubicBezTo>
                  <a:pt x="123" y="129"/>
                  <a:pt x="123" y="129"/>
                  <a:pt x="123" y="129"/>
                </a:cubicBezTo>
                <a:cubicBezTo>
                  <a:pt x="135" y="107"/>
                  <a:pt x="145" y="86"/>
                  <a:pt x="156" y="63"/>
                </a:cubicBezTo>
                <a:cubicBezTo>
                  <a:pt x="158" y="63"/>
                  <a:pt x="158" y="63"/>
                  <a:pt x="158" y="63"/>
                </a:cubicBezTo>
                <a:cubicBezTo>
                  <a:pt x="156" y="86"/>
                  <a:pt x="155" y="108"/>
                  <a:pt x="155" y="129"/>
                </a:cubicBezTo>
                <a:close/>
              </a:path>
            </a:pathLst>
          </a:custGeom>
          <a:solidFill>
            <a:srgbClr val="F8D35C"/>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grpSp>
        <p:nvGrpSpPr>
          <p:cNvPr id="10" name="Group 29"/>
          <p:cNvGrpSpPr/>
          <p:nvPr/>
        </p:nvGrpSpPr>
        <p:grpSpPr>
          <a:xfrm>
            <a:off x="4608913" y="4576305"/>
            <a:ext cx="3121785" cy="1521427"/>
            <a:chOff x="4336685" y="4071653"/>
            <a:chExt cx="3121785" cy="1521427"/>
          </a:xfrm>
        </p:grpSpPr>
        <p:sp>
          <p:nvSpPr>
            <p:cNvPr id="11" name="Rectangle 28"/>
            <p:cNvSpPr/>
            <p:nvPr/>
          </p:nvSpPr>
          <p:spPr>
            <a:xfrm>
              <a:off x="5042988" y="4081054"/>
              <a:ext cx="2394131" cy="1512026"/>
            </a:xfrm>
            <a:prstGeom prst="rect">
              <a:avLst/>
            </a:prstGeom>
            <a:solidFill>
              <a:srgbClr val="6DAA2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latin typeface="Calibri"/>
                <a:ea typeface="+mn-ea"/>
                <a:cs typeface="+mn-cs"/>
              </a:endParaRPr>
            </a:p>
          </p:txBody>
        </p:sp>
        <p:sp>
          <p:nvSpPr>
            <p:cNvPr id="12" name="Freeform 9"/>
            <p:cNvSpPr>
              <a:spLocks noEditPoints="1"/>
            </p:cNvSpPr>
            <p:nvPr/>
          </p:nvSpPr>
          <p:spPr bwMode="auto">
            <a:xfrm>
              <a:off x="4336685" y="4071653"/>
              <a:ext cx="3121785" cy="1516347"/>
            </a:xfrm>
            <a:custGeom>
              <a:avLst/>
              <a:gdLst>
                <a:gd name="T0" fmla="*/ 226 w 726"/>
                <a:gd name="T1" fmla="*/ 0 h 352"/>
                <a:gd name="T2" fmla="*/ 226 w 726"/>
                <a:gd name="T3" fmla="*/ 0 h 352"/>
                <a:gd name="T4" fmla="*/ 40 w 726"/>
                <a:gd name="T5" fmla="*/ 0 h 352"/>
                <a:gd name="T6" fmla="*/ 18 w 726"/>
                <a:gd name="T7" fmla="*/ 181 h 352"/>
                <a:gd name="T8" fmla="*/ 64 w 726"/>
                <a:gd name="T9" fmla="*/ 178 h 352"/>
                <a:gd name="T10" fmla="*/ 161 w 726"/>
                <a:gd name="T11" fmla="*/ 236 h 352"/>
                <a:gd name="T12" fmla="*/ 92 w 726"/>
                <a:gd name="T13" fmla="*/ 288 h 352"/>
                <a:gd name="T14" fmla="*/ 14 w 726"/>
                <a:gd name="T15" fmla="*/ 271 h 352"/>
                <a:gd name="T16" fmla="*/ 0 w 726"/>
                <a:gd name="T17" fmla="*/ 332 h 352"/>
                <a:gd name="T18" fmla="*/ 96 w 726"/>
                <a:gd name="T19" fmla="*/ 352 h 352"/>
                <a:gd name="T20" fmla="*/ 226 w 726"/>
                <a:gd name="T21" fmla="*/ 291 h 352"/>
                <a:gd name="T22" fmla="*/ 226 w 726"/>
                <a:gd name="T23" fmla="*/ 352 h 352"/>
                <a:gd name="T24" fmla="*/ 726 w 726"/>
                <a:gd name="T25" fmla="*/ 352 h 352"/>
                <a:gd name="T26" fmla="*/ 726 w 726"/>
                <a:gd name="T27" fmla="*/ 0 h 352"/>
                <a:gd name="T28" fmla="*/ 226 w 726"/>
                <a:gd name="T29" fmla="*/ 0 h 352"/>
                <a:gd name="T30" fmla="*/ 202 w 726"/>
                <a:gd name="T31" fmla="*/ 143 h 352"/>
                <a:gd name="T32" fmla="*/ 111 w 726"/>
                <a:gd name="T33" fmla="*/ 118 h 352"/>
                <a:gd name="T34" fmla="*/ 89 w 726"/>
                <a:gd name="T35" fmla="*/ 119 h 352"/>
                <a:gd name="T36" fmla="*/ 96 w 726"/>
                <a:gd name="T37" fmla="*/ 67 h 352"/>
                <a:gd name="T38" fmla="*/ 226 w 726"/>
                <a:gd name="T39" fmla="*/ 67 h 352"/>
                <a:gd name="T40" fmla="*/ 226 w 726"/>
                <a:gd name="T41" fmla="*/ 166 h 352"/>
                <a:gd name="T42" fmla="*/ 202 w 726"/>
                <a:gd name="T43" fmla="*/ 14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6" h="352">
                  <a:moveTo>
                    <a:pt x="226" y="0"/>
                  </a:moveTo>
                  <a:cubicBezTo>
                    <a:pt x="226" y="0"/>
                    <a:pt x="226" y="0"/>
                    <a:pt x="226" y="0"/>
                  </a:cubicBezTo>
                  <a:cubicBezTo>
                    <a:pt x="40" y="0"/>
                    <a:pt x="40" y="0"/>
                    <a:pt x="40" y="0"/>
                  </a:cubicBezTo>
                  <a:cubicBezTo>
                    <a:pt x="18" y="181"/>
                    <a:pt x="18" y="181"/>
                    <a:pt x="18" y="181"/>
                  </a:cubicBezTo>
                  <a:cubicBezTo>
                    <a:pt x="31" y="179"/>
                    <a:pt x="45" y="178"/>
                    <a:pt x="64" y="178"/>
                  </a:cubicBezTo>
                  <a:cubicBezTo>
                    <a:pt x="133" y="178"/>
                    <a:pt x="161" y="200"/>
                    <a:pt x="161" y="236"/>
                  </a:cubicBezTo>
                  <a:cubicBezTo>
                    <a:pt x="161" y="272"/>
                    <a:pt x="126" y="288"/>
                    <a:pt x="92" y="288"/>
                  </a:cubicBezTo>
                  <a:cubicBezTo>
                    <a:pt x="61" y="288"/>
                    <a:pt x="29" y="279"/>
                    <a:pt x="14" y="271"/>
                  </a:cubicBezTo>
                  <a:cubicBezTo>
                    <a:pt x="0" y="332"/>
                    <a:pt x="0" y="332"/>
                    <a:pt x="0" y="332"/>
                  </a:cubicBezTo>
                  <a:cubicBezTo>
                    <a:pt x="19" y="342"/>
                    <a:pt x="54" y="352"/>
                    <a:pt x="96" y="352"/>
                  </a:cubicBezTo>
                  <a:cubicBezTo>
                    <a:pt x="157" y="352"/>
                    <a:pt x="202" y="327"/>
                    <a:pt x="226" y="291"/>
                  </a:cubicBezTo>
                  <a:cubicBezTo>
                    <a:pt x="226" y="352"/>
                    <a:pt x="226" y="352"/>
                    <a:pt x="226" y="352"/>
                  </a:cubicBezTo>
                  <a:cubicBezTo>
                    <a:pt x="726" y="352"/>
                    <a:pt x="726" y="352"/>
                    <a:pt x="726" y="352"/>
                  </a:cubicBezTo>
                  <a:cubicBezTo>
                    <a:pt x="726" y="0"/>
                    <a:pt x="726" y="0"/>
                    <a:pt x="726" y="0"/>
                  </a:cubicBezTo>
                  <a:lnTo>
                    <a:pt x="226" y="0"/>
                  </a:lnTo>
                  <a:close/>
                  <a:moveTo>
                    <a:pt x="202" y="143"/>
                  </a:moveTo>
                  <a:cubicBezTo>
                    <a:pt x="178" y="126"/>
                    <a:pt x="144" y="118"/>
                    <a:pt x="111" y="118"/>
                  </a:cubicBezTo>
                  <a:cubicBezTo>
                    <a:pt x="103" y="118"/>
                    <a:pt x="96" y="119"/>
                    <a:pt x="89" y="119"/>
                  </a:cubicBezTo>
                  <a:cubicBezTo>
                    <a:pt x="96" y="67"/>
                    <a:pt x="96" y="67"/>
                    <a:pt x="96" y="67"/>
                  </a:cubicBezTo>
                  <a:cubicBezTo>
                    <a:pt x="226" y="67"/>
                    <a:pt x="226" y="67"/>
                    <a:pt x="226" y="67"/>
                  </a:cubicBezTo>
                  <a:cubicBezTo>
                    <a:pt x="226" y="166"/>
                    <a:pt x="226" y="166"/>
                    <a:pt x="226" y="166"/>
                  </a:cubicBezTo>
                  <a:cubicBezTo>
                    <a:pt x="219" y="157"/>
                    <a:pt x="211" y="149"/>
                    <a:pt x="202" y="143"/>
                  </a:cubicBezTo>
                  <a:close/>
                </a:path>
              </a:pathLst>
            </a:custGeom>
            <a:solidFill>
              <a:srgbClr val="6DAA2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grpSp>
      <p:sp>
        <p:nvSpPr>
          <p:cNvPr id="13" name="Freeform 10"/>
          <p:cNvSpPr>
            <a:spLocks noEditPoints="1"/>
          </p:cNvSpPr>
          <p:nvPr/>
        </p:nvSpPr>
        <p:spPr bwMode="auto">
          <a:xfrm>
            <a:off x="8415650" y="4576305"/>
            <a:ext cx="2938150" cy="1516347"/>
          </a:xfrm>
          <a:custGeom>
            <a:avLst/>
            <a:gdLst>
              <a:gd name="T0" fmla="*/ 183 w 683"/>
              <a:gd name="T1" fmla="*/ 0 h 352"/>
              <a:gd name="T2" fmla="*/ 183 w 683"/>
              <a:gd name="T3" fmla="*/ 1 h 352"/>
              <a:gd name="T4" fmla="*/ 61 w 683"/>
              <a:gd name="T5" fmla="*/ 51 h 352"/>
              <a:gd name="T6" fmla="*/ 0 w 683"/>
              <a:gd name="T7" fmla="*/ 203 h 352"/>
              <a:gd name="T8" fmla="*/ 136 w 683"/>
              <a:gd name="T9" fmla="*/ 352 h 352"/>
              <a:gd name="T10" fmla="*/ 183 w 683"/>
              <a:gd name="T11" fmla="*/ 343 h 352"/>
              <a:gd name="T12" fmla="*/ 183 w 683"/>
              <a:gd name="T13" fmla="*/ 352 h 352"/>
              <a:gd name="T14" fmla="*/ 683 w 683"/>
              <a:gd name="T15" fmla="*/ 352 h 352"/>
              <a:gd name="T16" fmla="*/ 683 w 683"/>
              <a:gd name="T17" fmla="*/ 0 h 352"/>
              <a:gd name="T18" fmla="*/ 183 w 683"/>
              <a:gd name="T19" fmla="*/ 0 h 352"/>
              <a:gd name="T20" fmla="*/ 135 w 683"/>
              <a:gd name="T21" fmla="*/ 293 h 352"/>
              <a:gd name="T22" fmla="*/ 134 w 683"/>
              <a:gd name="T23" fmla="*/ 293 h 352"/>
              <a:gd name="T24" fmla="*/ 79 w 683"/>
              <a:gd name="T25" fmla="*/ 224 h 352"/>
              <a:gd name="T26" fmla="*/ 83 w 683"/>
              <a:gd name="T27" fmla="*/ 204 h 352"/>
              <a:gd name="T28" fmla="*/ 129 w 683"/>
              <a:gd name="T29" fmla="*/ 174 h 352"/>
              <a:gd name="T30" fmla="*/ 180 w 683"/>
              <a:gd name="T31" fmla="*/ 233 h 352"/>
              <a:gd name="T32" fmla="*/ 135 w 683"/>
              <a:gd name="T33" fmla="*/ 293 h 352"/>
              <a:gd name="T34" fmla="*/ 156 w 683"/>
              <a:gd name="T35" fmla="*/ 117 h 352"/>
              <a:gd name="T36" fmla="*/ 83 w 683"/>
              <a:gd name="T37" fmla="*/ 144 h 352"/>
              <a:gd name="T38" fmla="*/ 82 w 683"/>
              <a:gd name="T39" fmla="*/ 144 h 352"/>
              <a:gd name="T40" fmla="*/ 183 w 683"/>
              <a:gd name="T41" fmla="*/ 64 h 352"/>
              <a:gd name="T42" fmla="*/ 183 w 683"/>
              <a:gd name="T43" fmla="*/ 121 h 352"/>
              <a:gd name="T44" fmla="*/ 156 w 683"/>
              <a:gd name="T45" fmla="*/ 11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3" h="352">
                <a:moveTo>
                  <a:pt x="183" y="0"/>
                </a:moveTo>
                <a:cubicBezTo>
                  <a:pt x="183" y="1"/>
                  <a:pt x="183" y="1"/>
                  <a:pt x="183" y="1"/>
                </a:cubicBezTo>
                <a:cubicBezTo>
                  <a:pt x="134" y="5"/>
                  <a:pt x="92" y="21"/>
                  <a:pt x="61" y="51"/>
                </a:cubicBezTo>
                <a:cubicBezTo>
                  <a:pt x="23" y="85"/>
                  <a:pt x="0" y="139"/>
                  <a:pt x="0" y="203"/>
                </a:cubicBezTo>
                <a:cubicBezTo>
                  <a:pt x="0" y="284"/>
                  <a:pt x="44" y="352"/>
                  <a:pt x="136" y="352"/>
                </a:cubicBezTo>
                <a:cubicBezTo>
                  <a:pt x="153" y="352"/>
                  <a:pt x="169" y="349"/>
                  <a:pt x="183" y="343"/>
                </a:cubicBezTo>
                <a:cubicBezTo>
                  <a:pt x="183" y="352"/>
                  <a:pt x="183" y="352"/>
                  <a:pt x="183" y="352"/>
                </a:cubicBezTo>
                <a:cubicBezTo>
                  <a:pt x="683" y="352"/>
                  <a:pt x="683" y="352"/>
                  <a:pt x="683" y="352"/>
                </a:cubicBezTo>
                <a:cubicBezTo>
                  <a:pt x="683" y="0"/>
                  <a:pt x="683" y="0"/>
                  <a:pt x="683" y="0"/>
                </a:cubicBezTo>
                <a:lnTo>
                  <a:pt x="183" y="0"/>
                </a:lnTo>
                <a:close/>
                <a:moveTo>
                  <a:pt x="135" y="293"/>
                </a:moveTo>
                <a:cubicBezTo>
                  <a:pt x="134" y="293"/>
                  <a:pt x="134" y="293"/>
                  <a:pt x="134" y="293"/>
                </a:cubicBezTo>
                <a:cubicBezTo>
                  <a:pt x="98" y="293"/>
                  <a:pt x="81" y="261"/>
                  <a:pt x="79" y="224"/>
                </a:cubicBezTo>
                <a:cubicBezTo>
                  <a:pt x="79" y="215"/>
                  <a:pt x="80" y="209"/>
                  <a:pt x="83" y="204"/>
                </a:cubicBezTo>
                <a:cubicBezTo>
                  <a:pt x="90" y="187"/>
                  <a:pt x="108" y="174"/>
                  <a:pt x="129" y="174"/>
                </a:cubicBezTo>
                <a:cubicBezTo>
                  <a:pt x="163" y="174"/>
                  <a:pt x="180" y="201"/>
                  <a:pt x="180" y="233"/>
                </a:cubicBezTo>
                <a:cubicBezTo>
                  <a:pt x="180" y="267"/>
                  <a:pt x="162" y="293"/>
                  <a:pt x="135" y="293"/>
                </a:cubicBezTo>
                <a:close/>
                <a:moveTo>
                  <a:pt x="156" y="117"/>
                </a:moveTo>
                <a:cubicBezTo>
                  <a:pt x="124" y="117"/>
                  <a:pt x="100" y="127"/>
                  <a:pt x="83" y="144"/>
                </a:cubicBezTo>
                <a:cubicBezTo>
                  <a:pt x="82" y="144"/>
                  <a:pt x="82" y="144"/>
                  <a:pt x="82" y="144"/>
                </a:cubicBezTo>
                <a:cubicBezTo>
                  <a:pt x="90" y="107"/>
                  <a:pt x="119" y="72"/>
                  <a:pt x="183" y="64"/>
                </a:cubicBezTo>
                <a:cubicBezTo>
                  <a:pt x="183" y="121"/>
                  <a:pt x="183" y="121"/>
                  <a:pt x="183" y="121"/>
                </a:cubicBezTo>
                <a:cubicBezTo>
                  <a:pt x="174" y="119"/>
                  <a:pt x="165" y="117"/>
                  <a:pt x="156" y="117"/>
                </a:cubicBezTo>
                <a:close/>
              </a:path>
            </a:pathLst>
          </a:custGeom>
          <a:solidFill>
            <a:srgbClr val="3A3838">
              <a:lumMod val="60000"/>
              <a:lumOff val="40000"/>
            </a:srgb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black"/>
              </a:solidFill>
              <a:effectLst/>
              <a:uLnTx/>
              <a:uFillTx/>
              <a:latin typeface="Calibri"/>
              <a:ea typeface="+mn-ea"/>
            </a:endParaRPr>
          </a:p>
        </p:txBody>
      </p:sp>
      <p:sp>
        <p:nvSpPr>
          <p:cNvPr id="16" name="TextBox 15"/>
          <p:cNvSpPr txBox="1"/>
          <p:nvPr/>
        </p:nvSpPr>
        <p:spPr>
          <a:xfrm>
            <a:off x="796478" y="2066686"/>
            <a:ext cx="3032145" cy="1208279"/>
          </a:xfrm>
          <a:prstGeom prst="rect">
            <a:avLst/>
          </a:prstGeom>
          <a:noFill/>
        </p:spPr>
        <p:txBody>
          <a:bodyPr wrap="square" rtlCol="0">
            <a:spAutoFit/>
          </a:bodyPr>
          <a:lstStyle/>
          <a:p>
            <a:pPr marL="571500" indent="-41275" algn="ctr">
              <a:lnSpc>
                <a:spcPct val="115000"/>
              </a:lnSpc>
              <a:spcAft>
                <a:spcPts val="1000"/>
              </a:spcAft>
            </a:pPr>
            <a:r>
              <a:rPr lang="ru-RU" sz="1600" b="1" dirty="0">
                <a:solidFill>
                  <a:schemeClr val="bg1"/>
                </a:solidFill>
                <a:ea typeface="Times New Roman" panose="02020603050405020304" pitchFamily="18" charset="0"/>
              </a:rPr>
              <a:t>контрольные работы</a:t>
            </a:r>
            <a:r>
              <a:rPr lang="en-US" sz="1600" b="1" dirty="0">
                <a:solidFill>
                  <a:schemeClr val="bg1"/>
                </a:solidFill>
                <a:ea typeface="Times New Roman" panose="02020603050405020304" pitchFamily="18" charset="0"/>
              </a:rPr>
              <a:t>, </a:t>
            </a:r>
            <a:r>
              <a:rPr lang="ru-RU" sz="1600" b="1" dirty="0">
                <a:solidFill>
                  <a:schemeClr val="bg1"/>
                </a:solidFill>
                <a:ea typeface="Times New Roman" panose="02020603050405020304" pitchFamily="18" charset="0"/>
              </a:rPr>
              <a:t>индивидуально-дифференцированные (трехуровневые)</a:t>
            </a:r>
          </a:p>
        </p:txBody>
      </p:sp>
      <p:sp>
        <p:nvSpPr>
          <p:cNvPr id="19" name="TextBox 18"/>
          <p:cNvSpPr txBox="1"/>
          <p:nvPr/>
        </p:nvSpPr>
        <p:spPr>
          <a:xfrm>
            <a:off x="5479033" y="2132216"/>
            <a:ext cx="2066496" cy="1077218"/>
          </a:xfrm>
          <a:prstGeom prst="rect">
            <a:avLst/>
          </a:prstGeom>
          <a:noFill/>
        </p:spPr>
        <p:txBody>
          <a:bodyPr wrap="square" rtlCol="0">
            <a:spAutoFit/>
          </a:bodyPr>
          <a:lstStyle/>
          <a:p>
            <a:pPr lvl="0" algn="ctr">
              <a:defRPr/>
            </a:pPr>
            <a:r>
              <a:rPr lang="ru-RU" sz="1600" b="1" dirty="0">
                <a:solidFill>
                  <a:schemeClr val="bg1"/>
                </a:solidFill>
                <a:ea typeface="Times New Roman" panose="02020603050405020304" pitchFamily="18" charset="0"/>
              </a:rPr>
              <a:t>практические работы и лабораторные работы</a:t>
            </a:r>
            <a:endParaRPr kumimoji="0" lang="id-ID" sz="1600" b="1" i="0" u="none" strike="noStrike" kern="0" cap="none" spc="0" normalizeH="0" baseline="0" noProof="0" dirty="0">
              <a:ln>
                <a:noFill/>
              </a:ln>
              <a:solidFill>
                <a:schemeClr val="bg1"/>
              </a:solidFill>
              <a:effectLst/>
              <a:uLnTx/>
              <a:uFillTx/>
            </a:endParaRPr>
          </a:p>
        </p:txBody>
      </p:sp>
      <p:sp>
        <p:nvSpPr>
          <p:cNvPr id="22" name="TextBox 21"/>
          <p:cNvSpPr txBox="1"/>
          <p:nvPr/>
        </p:nvSpPr>
        <p:spPr>
          <a:xfrm>
            <a:off x="1841203" y="5049331"/>
            <a:ext cx="1781446" cy="584775"/>
          </a:xfrm>
          <a:prstGeom prst="rect">
            <a:avLst/>
          </a:prstGeom>
          <a:noFill/>
        </p:spPr>
        <p:txBody>
          <a:bodyPr wrap="square" rtlCol="0">
            <a:spAutoFit/>
          </a:bodyPr>
          <a:lstStyle/>
          <a:p>
            <a:pPr lvl="0" algn="ctr">
              <a:defRPr/>
            </a:pPr>
            <a:r>
              <a:rPr lang="ru-RU" sz="1600" b="1" dirty="0">
                <a:solidFill>
                  <a:schemeClr val="bg1"/>
                </a:solidFill>
                <a:ea typeface="Times New Roman" panose="02020603050405020304" pitchFamily="18" charset="0"/>
              </a:rPr>
              <a:t>самостоятельные задания</a:t>
            </a:r>
            <a:endParaRPr kumimoji="0" lang="id-ID" sz="1600" b="1" i="0" u="none" strike="noStrike" kern="0" cap="none" spc="0" normalizeH="0" baseline="0" noProof="0" dirty="0">
              <a:ln>
                <a:noFill/>
              </a:ln>
              <a:solidFill>
                <a:schemeClr val="bg1"/>
              </a:solidFill>
              <a:effectLst/>
              <a:uLnTx/>
              <a:uFillTx/>
            </a:endParaRPr>
          </a:p>
        </p:txBody>
      </p:sp>
      <p:sp>
        <p:nvSpPr>
          <p:cNvPr id="25" name="TextBox 24"/>
          <p:cNvSpPr txBox="1"/>
          <p:nvPr/>
        </p:nvSpPr>
        <p:spPr>
          <a:xfrm>
            <a:off x="5700510" y="5162310"/>
            <a:ext cx="1080232" cy="358816"/>
          </a:xfrm>
          <a:prstGeom prst="rect">
            <a:avLst/>
          </a:prstGeom>
          <a:noFill/>
        </p:spPr>
        <p:txBody>
          <a:bodyPr wrap="none" rtlCol="0">
            <a:spAutoFit/>
          </a:bodyPr>
          <a:lstStyle/>
          <a:p>
            <a:pPr marL="571500" indent="-342900" algn="ctr">
              <a:lnSpc>
                <a:spcPct val="115000"/>
              </a:lnSpc>
              <a:spcAft>
                <a:spcPts val="1000"/>
              </a:spcAft>
            </a:pPr>
            <a:r>
              <a:rPr lang="ru-RU" sz="1600" b="1" dirty="0">
                <a:solidFill>
                  <a:schemeClr val="bg1"/>
                </a:solidFill>
                <a:ea typeface="Times New Roman" panose="02020603050405020304" pitchFamily="18" charset="0"/>
              </a:rPr>
              <a:t>зачеты </a:t>
            </a:r>
          </a:p>
        </p:txBody>
      </p:sp>
      <p:sp>
        <p:nvSpPr>
          <p:cNvPr id="28" name="TextBox 27"/>
          <p:cNvSpPr txBox="1"/>
          <p:nvPr/>
        </p:nvSpPr>
        <p:spPr>
          <a:xfrm>
            <a:off x="9615987" y="2491417"/>
            <a:ext cx="909544" cy="358816"/>
          </a:xfrm>
          <a:prstGeom prst="rect">
            <a:avLst/>
          </a:prstGeom>
          <a:noFill/>
        </p:spPr>
        <p:txBody>
          <a:bodyPr wrap="none" rtlCol="0">
            <a:spAutoFit/>
          </a:bodyPr>
          <a:lstStyle/>
          <a:p>
            <a:pPr marL="571500" indent="-342900" algn="ctr">
              <a:lnSpc>
                <a:spcPct val="115000"/>
              </a:lnSpc>
              <a:spcAft>
                <a:spcPts val="1000"/>
              </a:spcAft>
            </a:pPr>
            <a:r>
              <a:rPr lang="ru-RU" sz="1600" b="1" dirty="0">
                <a:solidFill>
                  <a:schemeClr val="bg1"/>
                </a:solidFill>
                <a:ea typeface="Times New Roman" panose="02020603050405020304" pitchFamily="18" charset="0"/>
              </a:rPr>
              <a:t>тесты</a:t>
            </a:r>
          </a:p>
        </p:txBody>
      </p:sp>
      <p:sp>
        <p:nvSpPr>
          <p:cNvPr id="31" name="TextBox 30"/>
          <p:cNvSpPr txBox="1"/>
          <p:nvPr/>
        </p:nvSpPr>
        <p:spPr>
          <a:xfrm>
            <a:off x="8873693" y="4730338"/>
            <a:ext cx="2394131" cy="1208279"/>
          </a:xfrm>
          <a:prstGeom prst="rect">
            <a:avLst/>
          </a:prstGeom>
          <a:noFill/>
        </p:spPr>
        <p:txBody>
          <a:bodyPr wrap="square" rtlCol="0">
            <a:spAutoFit/>
          </a:bodyPr>
          <a:lstStyle/>
          <a:p>
            <a:pPr marL="571500" indent="-342900" algn="ctr">
              <a:lnSpc>
                <a:spcPct val="115000"/>
              </a:lnSpc>
              <a:spcAft>
                <a:spcPts val="1000"/>
              </a:spcAft>
            </a:pPr>
            <a:r>
              <a:rPr lang="ru-RU" sz="1600" b="1" dirty="0">
                <a:solidFill>
                  <a:schemeClr val="bg1"/>
                </a:solidFill>
                <a:ea typeface="Times New Roman" panose="02020603050405020304" pitchFamily="18" charset="0"/>
              </a:rPr>
              <a:t>самостоятельные работы (обучающие и контролирующие)</a:t>
            </a:r>
          </a:p>
        </p:txBody>
      </p:sp>
      <p:sp>
        <p:nvSpPr>
          <p:cNvPr id="32" name="Заголовок 1">
            <a:extLst>
              <a:ext uri="{FF2B5EF4-FFF2-40B4-BE49-F238E27FC236}">
                <a16:creationId xmlns:a16="http://schemas.microsoft.com/office/drawing/2014/main" id="{E2445EA6-A987-488C-BAC0-0D215CC1F7B3}"/>
              </a:ext>
            </a:extLst>
          </p:cNvPr>
          <p:cNvSpPr>
            <a:spLocks noGrp="1"/>
          </p:cNvSpPr>
          <p:nvPr>
            <p:ph type="title"/>
          </p:nvPr>
        </p:nvSpPr>
        <p:spPr>
          <a:xfrm>
            <a:off x="838200" y="12201"/>
            <a:ext cx="10515600" cy="1325563"/>
          </a:xfrm>
        </p:spPr>
        <p:txBody>
          <a:bodyPr>
            <a:normAutofit/>
          </a:bodyPr>
          <a:lstStyle/>
          <a:p>
            <a:pPr algn="ctr"/>
            <a:r>
              <a:rPr lang="ru-RU" sz="3200" b="1" dirty="0">
                <a:solidFill>
                  <a:srgbClr val="2F5597"/>
                </a:solidFill>
                <a:effectLst/>
                <a:latin typeface="+mn-lt"/>
                <a:ea typeface="Times New Roman" panose="02020603050405020304" pitchFamily="18" charset="0"/>
              </a:rPr>
              <a:t>ФОРМЫ КОНТРОЛЯ ( по деятельности ) </a:t>
            </a:r>
            <a:endParaRPr lang="ru-RU" sz="6600" dirty="0">
              <a:solidFill>
                <a:srgbClr val="2F5597"/>
              </a:solidFill>
              <a:latin typeface="+mn-lt"/>
            </a:endParaRPr>
          </a:p>
        </p:txBody>
      </p:sp>
      <p:sp>
        <p:nvSpPr>
          <p:cNvPr id="2" name="Прямоугольник 1">
            <a:extLst>
              <a:ext uri="{FF2B5EF4-FFF2-40B4-BE49-F238E27FC236}">
                <a16:creationId xmlns:a16="http://schemas.microsoft.com/office/drawing/2014/main" id="{AF0F189A-78DF-48CE-86DC-E527A17422DE}"/>
              </a:ext>
            </a:extLst>
          </p:cNvPr>
          <p:cNvSpPr/>
          <p:nvPr/>
        </p:nvSpPr>
        <p:spPr>
          <a:xfrm>
            <a:off x="4089556" y="790390"/>
            <a:ext cx="4160498" cy="558743"/>
          </a:xfrm>
          <a:prstGeom prst="rect">
            <a:avLst/>
          </a:prstGeom>
        </p:spPr>
        <p:txBody>
          <a:bodyPr wrap="none">
            <a:spAutoFit/>
          </a:bodyPr>
          <a:lstStyle/>
          <a:p>
            <a:pPr indent="0">
              <a:lnSpc>
                <a:spcPct val="115000"/>
              </a:lnSpc>
              <a:spcAft>
                <a:spcPts val="1000"/>
              </a:spcAft>
              <a:buNone/>
            </a:pPr>
            <a:r>
              <a:rPr lang="ru-RU" sz="2800" dirty="0">
                <a:solidFill>
                  <a:srgbClr val="000000"/>
                </a:solidFill>
                <a:ea typeface="Times New Roman" panose="02020603050405020304" pitchFamily="18" charset="0"/>
                <a:cs typeface="Times New Roman" panose="02020603050405020304" pitchFamily="18" charset="0"/>
              </a:rPr>
              <a:t>Урочные - традиционные:</a:t>
            </a:r>
          </a:p>
        </p:txBody>
      </p:sp>
    </p:spTree>
    <p:extLst>
      <p:ext uri="{BB962C8B-B14F-4D97-AF65-F5344CB8AC3E}">
        <p14:creationId xmlns:p14="http://schemas.microsoft.com/office/powerpoint/2010/main" val="355249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anim calcmode="lin" valueType="num">
                                      <p:cBhvr>
                                        <p:cTn id="53" dur="1000" fill="hold"/>
                                        <p:tgtEl>
                                          <p:spTgt spid="25"/>
                                        </p:tgtEl>
                                        <p:attrNameLst>
                                          <p:attrName>ppt_x</p:attrName>
                                        </p:attrNameLst>
                                      </p:cBhvr>
                                      <p:tavLst>
                                        <p:tav tm="0">
                                          <p:val>
                                            <p:strVal val="#ppt_x"/>
                                          </p:val>
                                        </p:tav>
                                        <p:tav tm="100000">
                                          <p:val>
                                            <p:strVal val="#ppt_x"/>
                                          </p:val>
                                        </p:tav>
                                      </p:tavLst>
                                    </p:anim>
                                    <p:anim calcmode="lin" valueType="num">
                                      <p:cBhvr>
                                        <p:cTn id="54" dur="1000" fill="hold"/>
                                        <p:tgtEl>
                                          <p:spTgt spid="2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3" grpId="0" animBg="1"/>
      <p:bldP spid="16" grpId="0"/>
      <p:bldP spid="19" grpId="0"/>
      <p:bldP spid="22" grpId="0"/>
      <p:bldP spid="25" grpId="0"/>
      <p:bldP spid="28"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1"/>
  <p:tag name="PA" val="v3.0.1"/>
</p:tagLst>
</file>

<file path=ppt/tags/tag10.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4"/>
  <p:tag name="PA" val="v3.0.1"/>
</p:tagLst>
</file>

<file path=ppt/tags/tag11.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 name="PA" val="v3.0.1"/>
</p:tagLst>
</file>

<file path=ppt/tags/tag2.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 name="PA" val="v3.0.1"/>
</p:tagLst>
</file>

<file path=ppt/tags/tag3.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2"/>
  <p:tag name="PA" val="v3.0.1"/>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 name="PA" val="v3.0.1"/>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3"/>
  <p:tag name="PA" val="v3.0.1"/>
</p:tagLst>
</file>

<file path=ppt/tags/tag6.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 name="PA" val="v3.0.1"/>
</p:tagLst>
</file>

<file path=ppt/tags/tag7.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4"/>
  <p:tag name="PA" val="v3.0.1"/>
</p:tagLst>
</file>

<file path=ppt/tags/tag8.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 name="PA" val="v3.0.1"/>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 name="PA" val="v3.0.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TotalTime>
  <Words>653</Words>
  <Application>Microsoft Office PowerPoint</Application>
  <PresentationFormat>Широкоэкранный</PresentationFormat>
  <Paragraphs>139</Paragraphs>
  <Slides>16</Slides>
  <Notes>9</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16</vt:i4>
      </vt:variant>
    </vt:vector>
  </HeadingPairs>
  <TitlesOfParts>
    <vt:vector size="27" baseType="lpstr">
      <vt:lpstr>맑은 고딕</vt:lpstr>
      <vt:lpstr>微软雅黑</vt:lpstr>
      <vt:lpstr>宋体</vt:lpstr>
      <vt:lpstr>Arial</vt:lpstr>
      <vt:lpstr>Calibri</vt:lpstr>
      <vt:lpstr>Calibri Light</vt:lpstr>
      <vt:lpstr>等线</vt:lpstr>
      <vt:lpstr>Gill Sans</vt:lpstr>
      <vt:lpstr>Impact</vt:lpstr>
      <vt:lpstr>Times New Roman</vt:lpstr>
      <vt:lpstr>Тема Office</vt:lpstr>
      <vt:lpstr>Формы и методы опроса студентов</vt:lpstr>
      <vt:lpstr>Презентация PowerPoint</vt:lpstr>
      <vt:lpstr>Контроль знаний</vt:lpstr>
      <vt:lpstr>Презентация PowerPoint</vt:lpstr>
      <vt:lpstr>Презентация PowerPoint</vt:lpstr>
      <vt:lpstr>ФУНКЦИИ КОНТРОЛЯ И ПРОВЕРКИ ЗНАНИЙ УЧАЩИХСЯ </vt:lpstr>
      <vt:lpstr>Принципы контроля </vt:lpstr>
      <vt:lpstr>Формы контроля знаний и умений учащихся выделяются в соответствии с формами обучения </vt:lpstr>
      <vt:lpstr>ФОРМЫ КОНТРОЛЯ ( по деятельности ) </vt:lpstr>
      <vt:lpstr>ФОРМЫ КОНТРОЛЯ ( по деятельности ) </vt:lpstr>
      <vt:lpstr>ФОРМЫ КОНТРОЛЯ ( по деятельности )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и методы опроса студентов</dc:title>
  <dc:creator>Василий Жерновой</dc:creator>
  <cp:lastModifiedBy>Преподаватель</cp:lastModifiedBy>
  <cp:revision>34</cp:revision>
  <dcterms:created xsi:type="dcterms:W3CDTF">2024-03-03T12:09:03Z</dcterms:created>
  <dcterms:modified xsi:type="dcterms:W3CDTF">2024-03-05T05:36:08Z</dcterms:modified>
</cp:coreProperties>
</file>