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645" autoAdjust="0"/>
  </p:normalViewPr>
  <p:slideViewPr>
    <p:cSldViewPr>
      <p:cViewPr>
        <p:scale>
          <a:sx n="80" d="100"/>
          <a:sy n="80" d="100"/>
        </p:scale>
        <p:origin x="-870" y="3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181DA-A059-4357-92C3-B1003D19687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B7BE-E809-4042-A993-5BDAD5707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3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1B7BE-E809-4042-A993-5BDAD570729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663184" y="5349240"/>
            <a:ext cx="1958339" cy="55244"/>
          </a:xfrm>
          <a:custGeom>
            <a:avLst/>
            <a:gdLst/>
            <a:ahLst/>
            <a:cxnLst/>
            <a:rect l="l" t="t" r="r" b="b"/>
            <a:pathLst>
              <a:path w="1958340" h="55245">
                <a:moveTo>
                  <a:pt x="0" y="54864"/>
                </a:moveTo>
                <a:lnTo>
                  <a:pt x="1958339" y="54864"/>
                </a:lnTo>
                <a:lnTo>
                  <a:pt x="1958339" y="0"/>
                </a:lnTo>
                <a:lnTo>
                  <a:pt x="0" y="0"/>
                </a:lnTo>
                <a:lnTo>
                  <a:pt x="0" y="54864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663184" y="5349240"/>
            <a:ext cx="1981200" cy="55244"/>
          </a:xfrm>
          <a:custGeom>
            <a:avLst/>
            <a:gdLst/>
            <a:ahLst/>
            <a:cxnLst/>
            <a:rect l="l" t="t" r="r" b="b"/>
            <a:pathLst>
              <a:path w="1981200" h="55245">
                <a:moveTo>
                  <a:pt x="0" y="27432"/>
                </a:moveTo>
                <a:lnTo>
                  <a:pt x="2160" y="16769"/>
                </a:lnTo>
                <a:lnTo>
                  <a:pt x="8048" y="8048"/>
                </a:lnTo>
                <a:lnTo>
                  <a:pt x="16769" y="2160"/>
                </a:lnTo>
                <a:lnTo>
                  <a:pt x="27431" y="0"/>
                </a:lnTo>
                <a:lnTo>
                  <a:pt x="1953767" y="0"/>
                </a:lnTo>
                <a:lnTo>
                  <a:pt x="1964430" y="2160"/>
                </a:lnTo>
                <a:lnTo>
                  <a:pt x="1973151" y="8048"/>
                </a:lnTo>
                <a:lnTo>
                  <a:pt x="1979039" y="16769"/>
                </a:lnTo>
                <a:lnTo>
                  <a:pt x="1981199" y="27432"/>
                </a:lnTo>
                <a:lnTo>
                  <a:pt x="1979039" y="38094"/>
                </a:lnTo>
                <a:lnTo>
                  <a:pt x="1973151" y="46815"/>
                </a:lnTo>
                <a:lnTo>
                  <a:pt x="1964430" y="52703"/>
                </a:lnTo>
                <a:lnTo>
                  <a:pt x="1953767" y="54864"/>
                </a:lnTo>
                <a:lnTo>
                  <a:pt x="27431" y="54864"/>
                </a:lnTo>
                <a:lnTo>
                  <a:pt x="16769" y="52703"/>
                </a:lnTo>
                <a:lnTo>
                  <a:pt x="8048" y="46815"/>
                </a:lnTo>
                <a:lnTo>
                  <a:pt x="2160" y="38094"/>
                </a:lnTo>
                <a:lnTo>
                  <a:pt x="0" y="27432"/>
                </a:lnTo>
                <a:close/>
              </a:path>
            </a:pathLst>
          </a:custGeom>
          <a:ln w="6096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21524" y="5349240"/>
            <a:ext cx="1979930" cy="55244"/>
          </a:xfrm>
          <a:custGeom>
            <a:avLst/>
            <a:gdLst/>
            <a:ahLst/>
            <a:cxnLst/>
            <a:rect l="l" t="t" r="r" b="b"/>
            <a:pathLst>
              <a:path w="1979929" h="55245">
                <a:moveTo>
                  <a:pt x="1952244" y="0"/>
                </a:moveTo>
                <a:lnTo>
                  <a:pt x="27431" y="0"/>
                </a:lnTo>
                <a:lnTo>
                  <a:pt x="16769" y="2160"/>
                </a:lnTo>
                <a:lnTo>
                  <a:pt x="8048" y="8048"/>
                </a:lnTo>
                <a:lnTo>
                  <a:pt x="2160" y="16769"/>
                </a:lnTo>
                <a:lnTo>
                  <a:pt x="0" y="27432"/>
                </a:lnTo>
                <a:lnTo>
                  <a:pt x="2160" y="38094"/>
                </a:lnTo>
                <a:lnTo>
                  <a:pt x="8048" y="46815"/>
                </a:lnTo>
                <a:lnTo>
                  <a:pt x="16769" y="52703"/>
                </a:lnTo>
                <a:lnTo>
                  <a:pt x="27431" y="54864"/>
                </a:lnTo>
                <a:lnTo>
                  <a:pt x="1952244" y="54864"/>
                </a:lnTo>
                <a:lnTo>
                  <a:pt x="1962906" y="52703"/>
                </a:lnTo>
                <a:lnTo>
                  <a:pt x="1971627" y="46815"/>
                </a:lnTo>
                <a:lnTo>
                  <a:pt x="1977515" y="38094"/>
                </a:lnTo>
                <a:lnTo>
                  <a:pt x="1979676" y="27432"/>
                </a:lnTo>
                <a:lnTo>
                  <a:pt x="1977515" y="16769"/>
                </a:lnTo>
                <a:lnTo>
                  <a:pt x="1971627" y="8048"/>
                </a:lnTo>
                <a:lnTo>
                  <a:pt x="1962906" y="2160"/>
                </a:lnTo>
                <a:lnTo>
                  <a:pt x="1952244" y="0"/>
                </a:lnTo>
                <a:close/>
              </a:path>
            </a:pathLst>
          </a:custGeom>
          <a:solidFill>
            <a:srgbClr val="9B9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21524" y="5349240"/>
            <a:ext cx="1979930" cy="55244"/>
          </a:xfrm>
          <a:custGeom>
            <a:avLst/>
            <a:gdLst/>
            <a:ahLst/>
            <a:cxnLst/>
            <a:rect l="l" t="t" r="r" b="b"/>
            <a:pathLst>
              <a:path w="1979929" h="55245">
                <a:moveTo>
                  <a:pt x="0" y="27432"/>
                </a:moveTo>
                <a:lnTo>
                  <a:pt x="2160" y="16769"/>
                </a:lnTo>
                <a:lnTo>
                  <a:pt x="8048" y="8048"/>
                </a:lnTo>
                <a:lnTo>
                  <a:pt x="16769" y="2160"/>
                </a:lnTo>
                <a:lnTo>
                  <a:pt x="27431" y="0"/>
                </a:lnTo>
                <a:lnTo>
                  <a:pt x="1952244" y="0"/>
                </a:lnTo>
                <a:lnTo>
                  <a:pt x="1962906" y="2160"/>
                </a:lnTo>
                <a:lnTo>
                  <a:pt x="1971627" y="8048"/>
                </a:lnTo>
                <a:lnTo>
                  <a:pt x="1977515" y="16769"/>
                </a:lnTo>
                <a:lnTo>
                  <a:pt x="1979676" y="27432"/>
                </a:lnTo>
                <a:lnTo>
                  <a:pt x="1977515" y="38094"/>
                </a:lnTo>
                <a:lnTo>
                  <a:pt x="1971627" y="46815"/>
                </a:lnTo>
                <a:lnTo>
                  <a:pt x="1962906" y="52703"/>
                </a:lnTo>
                <a:lnTo>
                  <a:pt x="1952244" y="54864"/>
                </a:lnTo>
                <a:lnTo>
                  <a:pt x="27431" y="54864"/>
                </a:lnTo>
                <a:lnTo>
                  <a:pt x="16769" y="52703"/>
                </a:lnTo>
                <a:lnTo>
                  <a:pt x="8048" y="46815"/>
                </a:lnTo>
                <a:lnTo>
                  <a:pt x="2160" y="38094"/>
                </a:lnTo>
                <a:lnTo>
                  <a:pt x="0" y="27432"/>
                </a:lnTo>
                <a:close/>
              </a:path>
            </a:pathLst>
          </a:custGeom>
          <a:ln w="6095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604248" y="5349240"/>
            <a:ext cx="972819" cy="55244"/>
          </a:xfrm>
          <a:custGeom>
            <a:avLst/>
            <a:gdLst/>
            <a:ahLst/>
            <a:cxnLst/>
            <a:rect l="l" t="t" r="r" b="b"/>
            <a:pathLst>
              <a:path w="972820" h="55245">
                <a:moveTo>
                  <a:pt x="944879" y="0"/>
                </a:moveTo>
                <a:lnTo>
                  <a:pt x="27431" y="0"/>
                </a:lnTo>
                <a:lnTo>
                  <a:pt x="16769" y="2160"/>
                </a:lnTo>
                <a:lnTo>
                  <a:pt x="8048" y="8048"/>
                </a:lnTo>
                <a:lnTo>
                  <a:pt x="2160" y="16769"/>
                </a:lnTo>
                <a:lnTo>
                  <a:pt x="0" y="27432"/>
                </a:lnTo>
                <a:lnTo>
                  <a:pt x="2160" y="38094"/>
                </a:lnTo>
                <a:lnTo>
                  <a:pt x="8048" y="46815"/>
                </a:lnTo>
                <a:lnTo>
                  <a:pt x="16769" y="52703"/>
                </a:lnTo>
                <a:lnTo>
                  <a:pt x="27431" y="54864"/>
                </a:lnTo>
                <a:lnTo>
                  <a:pt x="944879" y="54864"/>
                </a:lnTo>
                <a:lnTo>
                  <a:pt x="955542" y="52703"/>
                </a:lnTo>
                <a:lnTo>
                  <a:pt x="964263" y="46815"/>
                </a:lnTo>
                <a:lnTo>
                  <a:pt x="970151" y="38094"/>
                </a:lnTo>
                <a:lnTo>
                  <a:pt x="972311" y="27432"/>
                </a:lnTo>
                <a:lnTo>
                  <a:pt x="970151" y="16769"/>
                </a:lnTo>
                <a:lnTo>
                  <a:pt x="964263" y="8048"/>
                </a:lnTo>
                <a:lnTo>
                  <a:pt x="955542" y="2160"/>
                </a:lnTo>
                <a:lnTo>
                  <a:pt x="944879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604248" y="5349240"/>
            <a:ext cx="972819" cy="55244"/>
          </a:xfrm>
          <a:custGeom>
            <a:avLst/>
            <a:gdLst/>
            <a:ahLst/>
            <a:cxnLst/>
            <a:rect l="l" t="t" r="r" b="b"/>
            <a:pathLst>
              <a:path w="972820" h="55245">
                <a:moveTo>
                  <a:pt x="0" y="27432"/>
                </a:moveTo>
                <a:lnTo>
                  <a:pt x="2160" y="16769"/>
                </a:lnTo>
                <a:lnTo>
                  <a:pt x="8048" y="8048"/>
                </a:lnTo>
                <a:lnTo>
                  <a:pt x="16769" y="2160"/>
                </a:lnTo>
                <a:lnTo>
                  <a:pt x="27431" y="0"/>
                </a:lnTo>
                <a:lnTo>
                  <a:pt x="944879" y="0"/>
                </a:lnTo>
                <a:lnTo>
                  <a:pt x="955542" y="2160"/>
                </a:lnTo>
                <a:lnTo>
                  <a:pt x="964263" y="8048"/>
                </a:lnTo>
                <a:lnTo>
                  <a:pt x="970151" y="16769"/>
                </a:lnTo>
                <a:lnTo>
                  <a:pt x="972311" y="27432"/>
                </a:lnTo>
                <a:lnTo>
                  <a:pt x="970151" y="38094"/>
                </a:lnTo>
                <a:lnTo>
                  <a:pt x="964263" y="46815"/>
                </a:lnTo>
                <a:lnTo>
                  <a:pt x="955542" y="52703"/>
                </a:lnTo>
                <a:lnTo>
                  <a:pt x="944879" y="54864"/>
                </a:lnTo>
                <a:lnTo>
                  <a:pt x="27431" y="54864"/>
                </a:lnTo>
                <a:lnTo>
                  <a:pt x="16769" y="52703"/>
                </a:lnTo>
                <a:lnTo>
                  <a:pt x="8048" y="46815"/>
                </a:lnTo>
                <a:lnTo>
                  <a:pt x="2160" y="38094"/>
                </a:lnTo>
                <a:lnTo>
                  <a:pt x="0" y="27432"/>
                </a:lnTo>
                <a:close/>
              </a:path>
            </a:pathLst>
          </a:custGeom>
          <a:ln w="609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dvtk.info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mailto:info@dvtk.inf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0.jpeg"/><Relationship Id="rId10" Type="http://schemas.microsoft.com/office/2007/relationships/hdphoto" Target="NULL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1555" y="5042992"/>
            <a:ext cx="6597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ahoma"/>
                <a:cs typeface="Tahoma"/>
              </a:rPr>
              <a:t>2</a:t>
            </a:r>
            <a:r>
              <a:rPr sz="2000" b="1" spc="-1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года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69667" y="5042992"/>
            <a:ext cx="6559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latin typeface="Tahoma"/>
                <a:cs typeface="Tahoma"/>
              </a:rPr>
              <a:t>3</a:t>
            </a:r>
            <a:r>
              <a:rPr sz="2000" b="1" spc="-150" dirty="0" smtClean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года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2729" y="5042992"/>
            <a:ext cx="8832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spc="-10" dirty="0" smtClean="0">
                <a:latin typeface="Tahoma"/>
                <a:cs typeface="Tahoma"/>
              </a:rPr>
              <a:t>4</a:t>
            </a:r>
            <a:r>
              <a:rPr sz="2000" b="1" spc="-260" dirty="0" smtClean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года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0221" y="5042992"/>
            <a:ext cx="6584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ahoma"/>
                <a:cs typeface="Tahoma"/>
              </a:rPr>
              <a:t>3</a:t>
            </a:r>
            <a:r>
              <a:rPr sz="2000" b="1" spc="-1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года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1543" y="5043042"/>
            <a:ext cx="6584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ahoma"/>
                <a:cs typeface="Tahoma"/>
              </a:rPr>
              <a:t>3</a:t>
            </a:r>
            <a:r>
              <a:rPr sz="2000" b="1" spc="-1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года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15321" y="5042992"/>
            <a:ext cx="5524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ahoma"/>
                <a:cs typeface="Tahoma"/>
              </a:rPr>
              <a:t>1</a:t>
            </a:r>
            <a:r>
              <a:rPr sz="2000" b="1" spc="-130" dirty="0">
                <a:latin typeface="Tahoma"/>
                <a:cs typeface="Tahoma"/>
              </a:rPr>
              <a:t> </a:t>
            </a:r>
            <a:r>
              <a:rPr sz="2400" spc="-15" baseline="3472" dirty="0">
                <a:latin typeface="Tahoma"/>
                <a:cs typeface="Tahoma"/>
              </a:rPr>
              <a:t>год</a:t>
            </a:r>
            <a:endParaRPr sz="2400" baseline="3472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327" y="3770468"/>
            <a:ext cx="1620520" cy="361315"/>
          </a:xfrm>
          <a:custGeom>
            <a:avLst/>
            <a:gdLst/>
            <a:ahLst/>
            <a:cxnLst/>
            <a:rect l="l" t="t" r="r" b="b"/>
            <a:pathLst>
              <a:path w="1620520" h="361314">
                <a:moveTo>
                  <a:pt x="1620011" y="0"/>
                </a:moveTo>
                <a:lnTo>
                  <a:pt x="0" y="0"/>
                </a:lnTo>
                <a:lnTo>
                  <a:pt x="0" y="361188"/>
                </a:lnTo>
                <a:lnTo>
                  <a:pt x="1620011" y="361188"/>
                </a:lnTo>
                <a:lnTo>
                  <a:pt x="1620011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605007" y="5084190"/>
            <a:ext cx="1494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81455" algn="l"/>
              </a:tabLst>
            </a:pPr>
            <a:r>
              <a:rPr sz="1600" u="sng" spc="-5" dirty="0">
                <a:uFill>
                  <a:solidFill>
                    <a:srgbClr val="A4A4A4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707" y="3784754"/>
            <a:ext cx="10474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>
              <a:lnSpc>
                <a:spcPts val="1060"/>
              </a:lnSpc>
            </a:pP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sz="1100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11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97735" y="3476244"/>
            <a:ext cx="1620520" cy="360045"/>
          </a:xfrm>
          <a:custGeom>
            <a:avLst/>
            <a:gdLst/>
            <a:ahLst/>
            <a:cxnLst/>
            <a:rect l="l" t="t" r="r" b="b"/>
            <a:pathLst>
              <a:path w="1620520" h="360045">
                <a:moveTo>
                  <a:pt x="1620012" y="0"/>
                </a:moveTo>
                <a:lnTo>
                  <a:pt x="0" y="0"/>
                </a:lnTo>
                <a:lnTo>
                  <a:pt x="0" y="359664"/>
                </a:lnTo>
                <a:lnTo>
                  <a:pt x="1620012" y="359664"/>
                </a:lnTo>
                <a:lnTo>
                  <a:pt x="1620012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14168" y="3496132"/>
            <a:ext cx="9997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90"/>
              </a:lnSpc>
              <a:spcBef>
                <a:spcPts val="105"/>
              </a:spcBef>
            </a:pPr>
            <a:r>
              <a:rPr sz="11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</a:t>
            </a:r>
            <a:r>
              <a:rPr sz="11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735">
              <a:lnSpc>
                <a:spcPts val="1050"/>
              </a:lnSpc>
            </a:pP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1100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1100" spc="-2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31824" y="3121469"/>
            <a:ext cx="2341245" cy="360045"/>
          </a:xfrm>
          <a:custGeom>
            <a:avLst/>
            <a:gdLst/>
            <a:ahLst/>
            <a:cxnLst/>
            <a:rect l="l" t="t" r="r" b="b"/>
            <a:pathLst>
              <a:path w="2341245" h="360045">
                <a:moveTo>
                  <a:pt x="2340864" y="0"/>
                </a:moveTo>
                <a:lnTo>
                  <a:pt x="0" y="0"/>
                </a:lnTo>
                <a:lnTo>
                  <a:pt x="0" y="359663"/>
                </a:lnTo>
                <a:lnTo>
                  <a:pt x="2340864" y="359663"/>
                </a:lnTo>
                <a:lnTo>
                  <a:pt x="2340864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418333" y="3525773"/>
            <a:ext cx="2195692" cy="1329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 – проектировщик в проектных и исследовательских институтов</a:t>
            </a:r>
          </a:p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 по ремонту и эксплуатации автомобильных дорог</a:t>
            </a:r>
          </a:p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 на бетонных и асфальтовых заводах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</a:t>
            </a: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Геодезист</a:t>
            </a:r>
          </a:p>
          <a:p>
            <a:pPr marL="120650" lvl="0" indent="-108585">
              <a:spcBef>
                <a:spcPts val="100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8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Бригади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endParaRPr sz="8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1305" y="3891534"/>
            <a:ext cx="66738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21285" algn="l"/>
              </a:tabLst>
            </a:pPr>
            <a:endParaRPr sz="800" dirty="0">
              <a:latin typeface="Tahoma"/>
              <a:cs typeface="Tahoma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endParaRPr sz="8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90556" y="3099445"/>
            <a:ext cx="1480457" cy="37895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pc="-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3335" algn="ctr">
              <a:lnSpc>
                <a:spcPct val="100000"/>
              </a:lnSpc>
            </a:pP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sz="1100" spc="-3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1100" spc="-3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626095" y="2415539"/>
            <a:ext cx="1979930" cy="360045"/>
          </a:xfrm>
          <a:custGeom>
            <a:avLst/>
            <a:gdLst/>
            <a:ahLst/>
            <a:cxnLst/>
            <a:rect l="l" t="t" r="r" b="b"/>
            <a:pathLst>
              <a:path w="1979929" h="360044">
                <a:moveTo>
                  <a:pt x="1979676" y="0"/>
                </a:moveTo>
                <a:lnTo>
                  <a:pt x="0" y="0"/>
                </a:lnTo>
                <a:lnTo>
                  <a:pt x="0" y="359663"/>
                </a:lnTo>
                <a:lnTo>
                  <a:pt x="1979676" y="359663"/>
                </a:lnTo>
                <a:lnTo>
                  <a:pt x="1979676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855077" y="2437002"/>
            <a:ext cx="1572895" cy="295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05"/>
              </a:spcBef>
            </a:pPr>
            <a:r>
              <a:rPr sz="11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r>
              <a:rPr sz="11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0690">
              <a:lnSpc>
                <a:spcPts val="990"/>
              </a:lnSpc>
            </a:pP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1100" spc="-3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sz="11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608819" y="2054351"/>
            <a:ext cx="972819" cy="360045"/>
          </a:xfrm>
          <a:custGeom>
            <a:avLst/>
            <a:gdLst/>
            <a:ahLst/>
            <a:cxnLst/>
            <a:rect l="l" t="t" r="r" b="b"/>
            <a:pathLst>
              <a:path w="972820" h="360044">
                <a:moveTo>
                  <a:pt x="972312" y="0"/>
                </a:moveTo>
                <a:lnTo>
                  <a:pt x="0" y="0"/>
                </a:lnTo>
                <a:lnTo>
                  <a:pt x="0" y="359663"/>
                </a:lnTo>
                <a:lnTo>
                  <a:pt x="972312" y="359663"/>
                </a:lnTo>
                <a:lnTo>
                  <a:pt x="972312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608819" y="2054351"/>
            <a:ext cx="972819" cy="181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</a:t>
            </a:r>
            <a:r>
              <a:rPr sz="11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РУКО-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608819" y="2235802"/>
            <a:ext cx="972819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040">
              <a:lnSpc>
                <a:spcPts val="1320"/>
              </a:lnSpc>
            </a:pP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ВОДИТЕЛЯ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41738" y="2421128"/>
            <a:ext cx="6216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sz="1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1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578083" y="1687067"/>
            <a:ext cx="1495425" cy="360045"/>
          </a:xfrm>
          <a:custGeom>
            <a:avLst/>
            <a:gdLst/>
            <a:ahLst/>
            <a:cxnLst/>
            <a:rect l="l" t="t" r="r" b="b"/>
            <a:pathLst>
              <a:path w="1495425" h="360044">
                <a:moveTo>
                  <a:pt x="1495044" y="0"/>
                </a:moveTo>
                <a:lnTo>
                  <a:pt x="0" y="0"/>
                </a:lnTo>
                <a:lnTo>
                  <a:pt x="0" y="359663"/>
                </a:lnTo>
                <a:lnTo>
                  <a:pt x="1495044" y="359663"/>
                </a:lnTo>
                <a:lnTo>
                  <a:pt x="1495044" y="0"/>
                </a:lnTo>
                <a:close/>
              </a:path>
            </a:pathLst>
          </a:custGeom>
          <a:solidFill>
            <a:srgbClr val="E84D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710418" y="1668745"/>
            <a:ext cx="1212850" cy="38151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sz="11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1100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sz="11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1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587995" y="1828800"/>
            <a:ext cx="4479290" cy="3586479"/>
            <a:chOff x="7587995" y="1828800"/>
            <a:chExt cx="4479290" cy="3586479"/>
          </a:xfrm>
        </p:grpSpPr>
        <p:sp>
          <p:nvSpPr>
            <p:cNvPr id="26" name="object 26"/>
            <p:cNvSpPr/>
            <p:nvPr/>
          </p:nvSpPr>
          <p:spPr>
            <a:xfrm>
              <a:off x="7587995" y="2557272"/>
              <a:ext cx="93980" cy="2857500"/>
            </a:xfrm>
            <a:custGeom>
              <a:avLst/>
              <a:gdLst/>
              <a:ahLst/>
              <a:cxnLst/>
              <a:rect l="l" t="t" r="r" b="b"/>
              <a:pathLst>
                <a:path w="93979" h="2857500">
                  <a:moveTo>
                    <a:pt x="44679" y="74885"/>
                  </a:moveTo>
                  <a:lnTo>
                    <a:pt x="38353" y="76200"/>
                  </a:lnTo>
                  <a:lnTo>
                    <a:pt x="31988" y="76200"/>
                  </a:lnTo>
                  <a:lnTo>
                    <a:pt x="32384" y="139700"/>
                  </a:lnTo>
                  <a:lnTo>
                    <a:pt x="45084" y="139700"/>
                  </a:lnTo>
                  <a:lnTo>
                    <a:pt x="44688" y="76200"/>
                  </a:lnTo>
                  <a:lnTo>
                    <a:pt x="38353" y="76200"/>
                  </a:lnTo>
                  <a:lnTo>
                    <a:pt x="31980" y="74958"/>
                  </a:lnTo>
                  <a:lnTo>
                    <a:pt x="44680" y="74958"/>
                  </a:lnTo>
                  <a:close/>
                </a:path>
                <a:path w="93979" h="2857500">
                  <a:moveTo>
                    <a:pt x="44450" y="38100"/>
                  </a:moveTo>
                  <a:lnTo>
                    <a:pt x="31750" y="38100"/>
                  </a:lnTo>
                  <a:lnTo>
                    <a:pt x="31980" y="74958"/>
                  </a:lnTo>
                  <a:lnTo>
                    <a:pt x="38353" y="76200"/>
                  </a:lnTo>
                  <a:lnTo>
                    <a:pt x="44679" y="74885"/>
                  </a:lnTo>
                  <a:lnTo>
                    <a:pt x="44450" y="38100"/>
                  </a:lnTo>
                  <a:close/>
                </a:path>
                <a:path w="93979" h="2857500">
                  <a:moveTo>
                    <a:pt x="37846" y="0"/>
                  </a:moveTo>
                  <a:lnTo>
                    <a:pt x="23020" y="3081"/>
                  </a:lnTo>
                  <a:lnTo>
                    <a:pt x="10969" y="11318"/>
                  </a:lnTo>
                  <a:lnTo>
                    <a:pt x="2895" y="23485"/>
                  </a:lnTo>
                  <a:lnTo>
                    <a:pt x="0" y="38353"/>
                  </a:lnTo>
                  <a:lnTo>
                    <a:pt x="3081" y="53179"/>
                  </a:lnTo>
                  <a:lnTo>
                    <a:pt x="11318" y="65230"/>
                  </a:lnTo>
                  <a:lnTo>
                    <a:pt x="23485" y="73304"/>
                  </a:lnTo>
                  <a:lnTo>
                    <a:pt x="31980" y="74958"/>
                  </a:lnTo>
                  <a:lnTo>
                    <a:pt x="31750" y="38100"/>
                  </a:lnTo>
                  <a:lnTo>
                    <a:pt x="76150" y="38100"/>
                  </a:lnTo>
                  <a:lnTo>
                    <a:pt x="76200" y="37845"/>
                  </a:lnTo>
                  <a:lnTo>
                    <a:pt x="73118" y="23020"/>
                  </a:lnTo>
                  <a:lnTo>
                    <a:pt x="64881" y="10969"/>
                  </a:lnTo>
                  <a:lnTo>
                    <a:pt x="52714" y="2895"/>
                  </a:lnTo>
                  <a:lnTo>
                    <a:pt x="37846" y="0"/>
                  </a:lnTo>
                  <a:close/>
                </a:path>
                <a:path w="93979" h="2857500">
                  <a:moveTo>
                    <a:pt x="76150" y="38100"/>
                  </a:moveTo>
                  <a:lnTo>
                    <a:pt x="44450" y="38100"/>
                  </a:lnTo>
                  <a:lnTo>
                    <a:pt x="44679" y="74885"/>
                  </a:lnTo>
                  <a:lnTo>
                    <a:pt x="53179" y="73118"/>
                  </a:lnTo>
                  <a:lnTo>
                    <a:pt x="65230" y="64881"/>
                  </a:lnTo>
                  <a:lnTo>
                    <a:pt x="73304" y="52714"/>
                  </a:lnTo>
                  <a:lnTo>
                    <a:pt x="76150" y="38100"/>
                  </a:lnTo>
                  <a:close/>
                </a:path>
                <a:path w="93979" h="2857500">
                  <a:moveTo>
                    <a:pt x="45338" y="177800"/>
                  </a:moveTo>
                  <a:lnTo>
                    <a:pt x="32638" y="177800"/>
                  </a:lnTo>
                  <a:lnTo>
                    <a:pt x="33274" y="279400"/>
                  </a:lnTo>
                  <a:lnTo>
                    <a:pt x="45974" y="279400"/>
                  </a:lnTo>
                  <a:lnTo>
                    <a:pt x="45338" y="177800"/>
                  </a:lnTo>
                  <a:close/>
                </a:path>
                <a:path w="93979" h="2857500">
                  <a:moveTo>
                    <a:pt x="46227" y="317500"/>
                  </a:moveTo>
                  <a:lnTo>
                    <a:pt x="33527" y="317500"/>
                  </a:lnTo>
                  <a:lnTo>
                    <a:pt x="34162" y="419100"/>
                  </a:lnTo>
                  <a:lnTo>
                    <a:pt x="46862" y="419100"/>
                  </a:lnTo>
                  <a:lnTo>
                    <a:pt x="46227" y="317500"/>
                  </a:lnTo>
                  <a:close/>
                </a:path>
                <a:path w="93979" h="2857500">
                  <a:moveTo>
                    <a:pt x="47117" y="457200"/>
                  </a:moveTo>
                  <a:lnTo>
                    <a:pt x="34417" y="457200"/>
                  </a:lnTo>
                  <a:lnTo>
                    <a:pt x="35051" y="558800"/>
                  </a:lnTo>
                  <a:lnTo>
                    <a:pt x="47751" y="558800"/>
                  </a:lnTo>
                  <a:lnTo>
                    <a:pt x="47117" y="457200"/>
                  </a:lnTo>
                  <a:close/>
                </a:path>
                <a:path w="93979" h="2857500">
                  <a:moveTo>
                    <a:pt x="48005" y="596900"/>
                  </a:moveTo>
                  <a:lnTo>
                    <a:pt x="35305" y="596900"/>
                  </a:lnTo>
                  <a:lnTo>
                    <a:pt x="35940" y="698500"/>
                  </a:lnTo>
                  <a:lnTo>
                    <a:pt x="48640" y="698500"/>
                  </a:lnTo>
                  <a:lnTo>
                    <a:pt x="48005" y="596900"/>
                  </a:lnTo>
                  <a:close/>
                </a:path>
                <a:path w="93979" h="2857500">
                  <a:moveTo>
                    <a:pt x="48895" y="736600"/>
                  </a:moveTo>
                  <a:lnTo>
                    <a:pt x="36195" y="736600"/>
                  </a:lnTo>
                  <a:lnTo>
                    <a:pt x="36829" y="838200"/>
                  </a:lnTo>
                  <a:lnTo>
                    <a:pt x="49529" y="838200"/>
                  </a:lnTo>
                  <a:lnTo>
                    <a:pt x="48895" y="736600"/>
                  </a:lnTo>
                  <a:close/>
                </a:path>
                <a:path w="93979" h="2857500">
                  <a:moveTo>
                    <a:pt x="49656" y="876300"/>
                  </a:moveTo>
                  <a:lnTo>
                    <a:pt x="36956" y="876300"/>
                  </a:lnTo>
                  <a:lnTo>
                    <a:pt x="37592" y="977900"/>
                  </a:lnTo>
                  <a:lnTo>
                    <a:pt x="50292" y="977900"/>
                  </a:lnTo>
                  <a:lnTo>
                    <a:pt x="49656" y="876300"/>
                  </a:lnTo>
                  <a:close/>
                </a:path>
                <a:path w="93979" h="2857500">
                  <a:moveTo>
                    <a:pt x="50546" y="1016000"/>
                  </a:moveTo>
                  <a:lnTo>
                    <a:pt x="37846" y="1016000"/>
                  </a:lnTo>
                  <a:lnTo>
                    <a:pt x="38480" y="1117600"/>
                  </a:lnTo>
                  <a:lnTo>
                    <a:pt x="51180" y="1117600"/>
                  </a:lnTo>
                  <a:lnTo>
                    <a:pt x="50546" y="1016000"/>
                  </a:lnTo>
                  <a:close/>
                </a:path>
                <a:path w="93979" h="2857500">
                  <a:moveTo>
                    <a:pt x="51434" y="1155700"/>
                  </a:moveTo>
                  <a:lnTo>
                    <a:pt x="38734" y="1155700"/>
                  </a:lnTo>
                  <a:lnTo>
                    <a:pt x="39370" y="1257300"/>
                  </a:lnTo>
                  <a:lnTo>
                    <a:pt x="52070" y="1257172"/>
                  </a:lnTo>
                  <a:lnTo>
                    <a:pt x="51434" y="1155700"/>
                  </a:lnTo>
                  <a:close/>
                </a:path>
                <a:path w="93979" h="2857500">
                  <a:moveTo>
                    <a:pt x="52324" y="1295272"/>
                  </a:moveTo>
                  <a:lnTo>
                    <a:pt x="39624" y="1295400"/>
                  </a:lnTo>
                  <a:lnTo>
                    <a:pt x="40258" y="1397000"/>
                  </a:lnTo>
                  <a:lnTo>
                    <a:pt x="52958" y="1396872"/>
                  </a:lnTo>
                  <a:lnTo>
                    <a:pt x="52324" y="1295272"/>
                  </a:lnTo>
                  <a:close/>
                </a:path>
                <a:path w="93979" h="2857500">
                  <a:moveTo>
                    <a:pt x="53212" y="1434972"/>
                  </a:moveTo>
                  <a:lnTo>
                    <a:pt x="40512" y="1435100"/>
                  </a:lnTo>
                  <a:lnTo>
                    <a:pt x="41148" y="1536700"/>
                  </a:lnTo>
                  <a:lnTo>
                    <a:pt x="53848" y="1536572"/>
                  </a:lnTo>
                  <a:lnTo>
                    <a:pt x="53212" y="1434972"/>
                  </a:lnTo>
                  <a:close/>
                </a:path>
                <a:path w="93979" h="2857500">
                  <a:moveTo>
                    <a:pt x="54101" y="1574672"/>
                  </a:moveTo>
                  <a:lnTo>
                    <a:pt x="41401" y="1574800"/>
                  </a:lnTo>
                  <a:lnTo>
                    <a:pt x="42036" y="1676400"/>
                  </a:lnTo>
                  <a:lnTo>
                    <a:pt x="54736" y="1676272"/>
                  </a:lnTo>
                  <a:lnTo>
                    <a:pt x="54101" y="1574672"/>
                  </a:lnTo>
                  <a:close/>
                </a:path>
                <a:path w="93979" h="2857500">
                  <a:moveTo>
                    <a:pt x="54990" y="1714372"/>
                  </a:moveTo>
                  <a:lnTo>
                    <a:pt x="42290" y="1714500"/>
                  </a:lnTo>
                  <a:lnTo>
                    <a:pt x="42925" y="1816100"/>
                  </a:lnTo>
                  <a:lnTo>
                    <a:pt x="55625" y="1815972"/>
                  </a:lnTo>
                  <a:lnTo>
                    <a:pt x="54990" y="1714372"/>
                  </a:lnTo>
                  <a:close/>
                </a:path>
                <a:path w="93979" h="2857500">
                  <a:moveTo>
                    <a:pt x="55879" y="1854072"/>
                  </a:moveTo>
                  <a:lnTo>
                    <a:pt x="43179" y="1854200"/>
                  </a:lnTo>
                  <a:lnTo>
                    <a:pt x="43814" y="1955800"/>
                  </a:lnTo>
                  <a:lnTo>
                    <a:pt x="56514" y="1955672"/>
                  </a:lnTo>
                  <a:lnTo>
                    <a:pt x="55879" y="1854072"/>
                  </a:lnTo>
                  <a:close/>
                </a:path>
                <a:path w="93979" h="2857500">
                  <a:moveTo>
                    <a:pt x="56769" y="1993772"/>
                  </a:moveTo>
                  <a:lnTo>
                    <a:pt x="44069" y="1993900"/>
                  </a:lnTo>
                  <a:lnTo>
                    <a:pt x="44703" y="2095500"/>
                  </a:lnTo>
                  <a:lnTo>
                    <a:pt x="57403" y="2095372"/>
                  </a:lnTo>
                  <a:lnTo>
                    <a:pt x="56769" y="1993772"/>
                  </a:lnTo>
                  <a:close/>
                </a:path>
                <a:path w="93979" h="2857500">
                  <a:moveTo>
                    <a:pt x="57657" y="2133472"/>
                  </a:moveTo>
                  <a:lnTo>
                    <a:pt x="44957" y="2133600"/>
                  </a:lnTo>
                  <a:lnTo>
                    <a:pt x="45593" y="2235200"/>
                  </a:lnTo>
                  <a:lnTo>
                    <a:pt x="58293" y="2235072"/>
                  </a:lnTo>
                  <a:lnTo>
                    <a:pt x="57657" y="2133472"/>
                  </a:lnTo>
                  <a:close/>
                </a:path>
                <a:path w="93979" h="2857500">
                  <a:moveTo>
                    <a:pt x="58420" y="2273172"/>
                  </a:moveTo>
                  <a:lnTo>
                    <a:pt x="45720" y="2273300"/>
                  </a:lnTo>
                  <a:lnTo>
                    <a:pt x="46481" y="2374900"/>
                  </a:lnTo>
                  <a:lnTo>
                    <a:pt x="59181" y="2374772"/>
                  </a:lnTo>
                  <a:lnTo>
                    <a:pt x="58420" y="2273172"/>
                  </a:lnTo>
                  <a:close/>
                </a:path>
                <a:path w="93979" h="2857500">
                  <a:moveTo>
                    <a:pt x="59308" y="2412872"/>
                  </a:moveTo>
                  <a:lnTo>
                    <a:pt x="46608" y="2413000"/>
                  </a:lnTo>
                  <a:lnTo>
                    <a:pt x="47244" y="2514600"/>
                  </a:lnTo>
                  <a:lnTo>
                    <a:pt x="59944" y="2514472"/>
                  </a:lnTo>
                  <a:lnTo>
                    <a:pt x="59308" y="2412872"/>
                  </a:lnTo>
                  <a:close/>
                </a:path>
                <a:path w="93979" h="2857500">
                  <a:moveTo>
                    <a:pt x="60198" y="2552572"/>
                  </a:moveTo>
                  <a:lnTo>
                    <a:pt x="47498" y="2552700"/>
                  </a:lnTo>
                  <a:lnTo>
                    <a:pt x="48132" y="2654300"/>
                  </a:lnTo>
                  <a:lnTo>
                    <a:pt x="60832" y="2654172"/>
                  </a:lnTo>
                  <a:lnTo>
                    <a:pt x="60198" y="2552572"/>
                  </a:lnTo>
                  <a:close/>
                </a:path>
                <a:path w="93979" h="2857500">
                  <a:moveTo>
                    <a:pt x="48949" y="2782379"/>
                  </a:moveTo>
                  <a:lnTo>
                    <a:pt x="40526" y="2784127"/>
                  </a:lnTo>
                  <a:lnTo>
                    <a:pt x="28432" y="2792364"/>
                  </a:lnTo>
                  <a:lnTo>
                    <a:pt x="20314" y="2804531"/>
                  </a:lnTo>
                  <a:lnTo>
                    <a:pt x="17399" y="2819400"/>
                  </a:lnTo>
                  <a:lnTo>
                    <a:pt x="20552" y="2834225"/>
                  </a:lnTo>
                  <a:lnTo>
                    <a:pt x="28813" y="2846276"/>
                  </a:lnTo>
                  <a:lnTo>
                    <a:pt x="40955" y="2854350"/>
                  </a:lnTo>
                  <a:lnTo>
                    <a:pt x="55752" y="2857246"/>
                  </a:lnTo>
                  <a:lnTo>
                    <a:pt x="70596" y="2854164"/>
                  </a:lnTo>
                  <a:lnTo>
                    <a:pt x="82676" y="2845927"/>
                  </a:lnTo>
                  <a:lnTo>
                    <a:pt x="90757" y="2833760"/>
                  </a:lnTo>
                  <a:lnTo>
                    <a:pt x="93599" y="2818891"/>
                  </a:lnTo>
                  <a:lnTo>
                    <a:pt x="90519" y="2804120"/>
                  </a:lnTo>
                  <a:lnTo>
                    <a:pt x="83616" y="2794000"/>
                  </a:lnTo>
                  <a:lnTo>
                    <a:pt x="49022" y="2794000"/>
                  </a:lnTo>
                  <a:lnTo>
                    <a:pt x="48949" y="2782379"/>
                  </a:lnTo>
                  <a:close/>
                </a:path>
                <a:path w="93979" h="2857500">
                  <a:moveTo>
                    <a:pt x="55372" y="2781046"/>
                  </a:moveTo>
                  <a:lnTo>
                    <a:pt x="48949" y="2782379"/>
                  </a:lnTo>
                  <a:lnTo>
                    <a:pt x="49022" y="2794000"/>
                  </a:lnTo>
                  <a:lnTo>
                    <a:pt x="61722" y="2793872"/>
                  </a:lnTo>
                  <a:lnTo>
                    <a:pt x="61649" y="2782281"/>
                  </a:lnTo>
                  <a:lnTo>
                    <a:pt x="55372" y="2781046"/>
                  </a:lnTo>
                  <a:close/>
                </a:path>
                <a:path w="93979" h="2857500">
                  <a:moveTo>
                    <a:pt x="61649" y="2782281"/>
                  </a:moveTo>
                  <a:lnTo>
                    <a:pt x="61722" y="2793872"/>
                  </a:lnTo>
                  <a:lnTo>
                    <a:pt x="49022" y="2794000"/>
                  </a:lnTo>
                  <a:lnTo>
                    <a:pt x="83616" y="2794000"/>
                  </a:lnTo>
                  <a:lnTo>
                    <a:pt x="82296" y="2792063"/>
                  </a:lnTo>
                  <a:lnTo>
                    <a:pt x="70167" y="2783959"/>
                  </a:lnTo>
                  <a:lnTo>
                    <a:pt x="61649" y="2782281"/>
                  </a:lnTo>
                  <a:close/>
                </a:path>
                <a:path w="93979" h="2857500">
                  <a:moveTo>
                    <a:pt x="61086" y="2692272"/>
                  </a:moveTo>
                  <a:lnTo>
                    <a:pt x="48386" y="2692400"/>
                  </a:lnTo>
                  <a:lnTo>
                    <a:pt x="48949" y="2782379"/>
                  </a:lnTo>
                  <a:lnTo>
                    <a:pt x="55372" y="2781046"/>
                  </a:lnTo>
                  <a:lnTo>
                    <a:pt x="61641" y="2781046"/>
                  </a:lnTo>
                  <a:lnTo>
                    <a:pt x="61086" y="2692272"/>
                  </a:lnTo>
                  <a:close/>
                </a:path>
                <a:path w="93979" h="2857500">
                  <a:moveTo>
                    <a:pt x="61641" y="2781046"/>
                  </a:moveTo>
                  <a:lnTo>
                    <a:pt x="55372" y="2781046"/>
                  </a:lnTo>
                  <a:lnTo>
                    <a:pt x="61649" y="2782281"/>
                  </a:lnTo>
                  <a:lnTo>
                    <a:pt x="61641" y="27810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90275" y="5349240"/>
              <a:ext cx="1476755" cy="5486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563100" y="1828799"/>
              <a:ext cx="1065530" cy="3586479"/>
            </a:xfrm>
            <a:custGeom>
              <a:avLst/>
              <a:gdLst/>
              <a:ahLst/>
              <a:cxnLst/>
              <a:rect l="l" t="t" r="r" b="b"/>
              <a:pathLst>
                <a:path w="1065529" h="3586479">
                  <a:moveTo>
                    <a:pt x="44958" y="3339084"/>
                  </a:moveTo>
                  <a:lnTo>
                    <a:pt x="32258" y="3339084"/>
                  </a:lnTo>
                  <a:lnTo>
                    <a:pt x="32004" y="3440684"/>
                  </a:lnTo>
                  <a:lnTo>
                    <a:pt x="44704" y="3440684"/>
                  </a:lnTo>
                  <a:lnTo>
                    <a:pt x="44958" y="3339084"/>
                  </a:lnTo>
                  <a:close/>
                </a:path>
                <a:path w="1065529" h="3586479">
                  <a:moveTo>
                    <a:pt x="45339" y="3199384"/>
                  </a:moveTo>
                  <a:lnTo>
                    <a:pt x="32639" y="3199384"/>
                  </a:lnTo>
                  <a:lnTo>
                    <a:pt x="32385" y="3300984"/>
                  </a:lnTo>
                  <a:lnTo>
                    <a:pt x="45085" y="3300984"/>
                  </a:lnTo>
                  <a:lnTo>
                    <a:pt x="45339" y="3199384"/>
                  </a:lnTo>
                  <a:close/>
                </a:path>
                <a:path w="1065529" h="3586479">
                  <a:moveTo>
                    <a:pt x="45593" y="3059684"/>
                  </a:moveTo>
                  <a:lnTo>
                    <a:pt x="32893" y="3059684"/>
                  </a:lnTo>
                  <a:lnTo>
                    <a:pt x="32639" y="3161284"/>
                  </a:lnTo>
                  <a:lnTo>
                    <a:pt x="45339" y="3161284"/>
                  </a:lnTo>
                  <a:lnTo>
                    <a:pt x="45593" y="3059684"/>
                  </a:lnTo>
                  <a:close/>
                </a:path>
                <a:path w="1065529" h="3586479">
                  <a:moveTo>
                    <a:pt x="45974" y="2919984"/>
                  </a:moveTo>
                  <a:lnTo>
                    <a:pt x="33274" y="2919984"/>
                  </a:lnTo>
                  <a:lnTo>
                    <a:pt x="33020" y="3021584"/>
                  </a:lnTo>
                  <a:lnTo>
                    <a:pt x="45720" y="3021584"/>
                  </a:lnTo>
                  <a:lnTo>
                    <a:pt x="45974" y="2919984"/>
                  </a:lnTo>
                  <a:close/>
                </a:path>
                <a:path w="1065529" h="3586479">
                  <a:moveTo>
                    <a:pt x="46355" y="2780284"/>
                  </a:moveTo>
                  <a:lnTo>
                    <a:pt x="33655" y="2780284"/>
                  </a:lnTo>
                  <a:lnTo>
                    <a:pt x="33401" y="2881884"/>
                  </a:lnTo>
                  <a:lnTo>
                    <a:pt x="46101" y="2881884"/>
                  </a:lnTo>
                  <a:lnTo>
                    <a:pt x="46355" y="2780284"/>
                  </a:lnTo>
                  <a:close/>
                </a:path>
                <a:path w="1065529" h="3586479">
                  <a:moveTo>
                    <a:pt x="46609" y="2640584"/>
                  </a:moveTo>
                  <a:lnTo>
                    <a:pt x="33909" y="2640584"/>
                  </a:lnTo>
                  <a:lnTo>
                    <a:pt x="33655" y="2742184"/>
                  </a:lnTo>
                  <a:lnTo>
                    <a:pt x="46355" y="2742184"/>
                  </a:lnTo>
                  <a:lnTo>
                    <a:pt x="46609" y="2640584"/>
                  </a:lnTo>
                  <a:close/>
                </a:path>
                <a:path w="1065529" h="3586479">
                  <a:moveTo>
                    <a:pt x="46990" y="2500884"/>
                  </a:moveTo>
                  <a:lnTo>
                    <a:pt x="34290" y="2500884"/>
                  </a:lnTo>
                  <a:lnTo>
                    <a:pt x="34036" y="2602484"/>
                  </a:lnTo>
                  <a:lnTo>
                    <a:pt x="46736" y="2602484"/>
                  </a:lnTo>
                  <a:lnTo>
                    <a:pt x="46990" y="2500884"/>
                  </a:lnTo>
                  <a:close/>
                </a:path>
                <a:path w="1065529" h="3586479">
                  <a:moveTo>
                    <a:pt x="47371" y="2361184"/>
                  </a:moveTo>
                  <a:lnTo>
                    <a:pt x="34671" y="2361184"/>
                  </a:lnTo>
                  <a:lnTo>
                    <a:pt x="34417" y="2462784"/>
                  </a:lnTo>
                  <a:lnTo>
                    <a:pt x="47117" y="2462784"/>
                  </a:lnTo>
                  <a:lnTo>
                    <a:pt x="47371" y="2361184"/>
                  </a:lnTo>
                  <a:close/>
                </a:path>
                <a:path w="1065529" h="3586479">
                  <a:moveTo>
                    <a:pt x="47625" y="2221484"/>
                  </a:moveTo>
                  <a:lnTo>
                    <a:pt x="34925" y="2221484"/>
                  </a:lnTo>
                  <a:lnTo>
                    <a:pt x="34671" y="2323084"/>
                  </a:lnTo>
                  <a:lnTo>
                    <a:pt x="47371" y="2323084"/>
                  </a:lnTo>
                  <a:lnTo>
                    <a:pt x="47625" y="2221484"/>
                  </a:lnTo>
                  <a:close/>
                </a:path>
                <a:path w="1065529" h="3586479">
                  <a:moveTo>
                    <a:pt x="48006" y="2081784"/>
                  </a:moveTo>
                  <a:lnTo>
                    <a:pt x="35306" y="2081784"/>
                  </a:lnTo>
                  <a:lnTo>
                    <a:pt x="35052" y="2183384"/>
                  </a:lnTo>
                  <a:lnTo>
                    <a:pt x="47752" y="2183384"/>
                  </a:lnTo>
                  <a:lnTo>
                    <a:pt x="48006" y="2081784"/>
                  </a:lnTo>
                  <a:close/>
                </a:path>
                <a:path w="1065529" h="3586479">
                  <a:moveTo>
                    <a:pt x="48387" y="1942084"/>
                  </a:moveTo>
                  <a:lnTo>
                    <a:pt x="35687" y="1942084"/>
                  </a:lnTo>
                  <a:lnTo>
                    <a:pt x="35433" y="2043684"/>
                  </a:lnTo>
                  <a:lnTo>
                    <a:pt x="48133" y="2043684"/>
                  </a:lnTo>
                  <a:lnTo>
                    <a:pt x="48387" y="1942084"/>
                  </a:lnTo>
                  <a:close/>
                </a:path>
                <a:path w="1065529" h="3586479">
                  <a:moveTo>
                    <a:pt x="48641" y="1802384"/>
                  </a:moveTo>
                  <a:lnTo>
                    <a:pt x="35941" y="1802384"/>
                  </a:lnTo>
                  <a:lnTo>
                    <a:pt x="35687" y="1903984"/>
                  </a:lnTo>
                  <a:lnTo>
                    <a:pt x="48387" y="1903984"/>
                  </a:lnTo>
                  <a:lnTo>
                    <a:pt x="48641" y="1802384"/>
                  </a:lnTo>
                  <a:close/>
                </a:path>
                <a:path w="1065529" h="3586479">
                  <a:moveTo>
                    <a:pt x="49022" y="1662684"/>
                  </a:moveTo>
                  <a:lnTo>
                    <a:pt x="36322" y="1662684"/>
                  </a:lnTo>
                  <a:lnTo>
                    <a:pt x="36068" y="1764296"/>
                  </a:lnTo>
                  <a:lnTo>
                    <a:pt x="48768" y="1764296"/>
                  </a:lnTo>
                  <a:lnTo>
                    <a:pt x="49022" y="1662684"/>
                  </a:lnTo>
                  <a:close/>
                </a:path>
                <a:path w="1065529" h="3586479">
                  <a:moveTo>
                    <a:pt x="49403" y="1522984"/>
                  </a:moveTo>
                  <a:lnTo>
                    <a:pt x="36703" y="1522984"/>
                  </a:lnTo>
                  <a:lnTo>
                    <a:pt x="36449" y="1624584"/>
                  </a:lnTo>
                  <a:lnTo>
                    <a:pt x="49149" y="1624584"/>
                  </a:lnTo>
                  <a:lnTo>
                    <a:pt x="49403" y="1522984"/>
                  </a:lnTo>
                  <a:close/>
                </a:path>
                <a:path w="1065529" h="3586479">
                  <a:moveTo>
                    <a:pt x="49657" y="1383284"/>
                  </a:moveTo>
                  <a:lnTo>
                    <a:pt x="36957" y="1383284"/>
                  </a:lnTo>
                  <a:lnTo>
                    <a:pt x="36703" y="1484884"/>
                  </a:lnTo>
                  <a:lnTo>
                    <a:pt x="49403" y="1484884"/>
                  </a:lnTo>
                  <a:lnTo>
                    <a:pt x="49657" y="1383284"/>
                  </a:lnTo>
                  <a:close/>
                </a:path>
                <a:path w="1065529" h="3586479">
                  <a:moveTo>
                    <a:pt x="50038" y="1243584"/>
                  </a:moveTo>
                  <a:lnTo>
                    <a:pt x="37338" y="1243584"/>
                  </a:lnTo>
                  <a:lnTo>
                    <a:pt x="37084" y="1345184"/>
                  </a:lnTo>
                  <a:lnTo>
                    <a:pt x="49784" y="1345184"/>
                  </a:lnTo>
                  <a:lnTo>
                    <a:pt x="50038" y="1243584"/>
                  </a:lnTo>
                  <a:close/>
                </a:path>
                <a:path w="1065529" h="3586479">
                  <a:moveTo>
                    <a:pt x="50419" y="1103884"/>
                  </a:moveTo>
                  <a:lnTo>
                    <a:pt x="37719" y="1103884"/>
                  </a:lnTo>
                  <a:lnTo>
                    <a:pt x="37465" y="1205484"/>
                  </a:lnTo>
                  <a:lnTo>
                    <a:pt x="50165" y="1205484"/>
                  </a:lnTo>
                  <a:lnTo>
                    <a:pt x="50419" y="1103884"/>
                  </a:lnTo>
                  <a:close/>
                </a:path>
                <a:path w="1065529" h="3586479">
                  <a:moveTo>
                    <a:pt x="50673" y="964184"/>
                  </a:moveTo>
                  <a:lnTo>
                    <a:pt x="37973" y="964184"/>
                  </a:lnTo>
                  <a:lnTo>
                    <a:pt x="37719" y="1065784"/>
                  </a:lnTo>
                  <a:lnTo>
                    <a:pt x="50419" y="1065784"/>
                  </a:lnTo>
                  <a:lnTo>
                    <a:pt x="50673" y="964184"/>
                  </a:lnTo>
                  <a:close/>
                </a:path>
                <a:path w="1065529" h="3586479">
                  <a:moveTo>
                    <a:pt x="51054" y="824484"/>
                  </a:moveTo>
                  <a:lnTo>
                    <a:pt x="38354" y="824484"/>
                  </a:lnTo>
                  <a:lnTo>
                    <a:pt x="38100" y="926084"/>
                  </a:lnTo>
                  <a:lnTo>
                    <a:pt x="50800" y="926084"/>
                  </a:lnTo>
                  <a:lnTo>
                    <a:pt x="51054" y="824484"/>
                  </a:lnTo>
                  <a:close/>
                </a:path>
                <a:path w="1065529" h="3586479">
                  <a:moveTo>
                    <a:pt x="51435" y="684784"/>
                  </a:moveTo>
                  <a:lnTo>
                    <a:pt x="38735" y="684784"/>
                  </a:lnTo>
                  <a:lnTo>
                    <a:pt x="38481" y="786384"/>
                  </a:lnTo>
                  <a:lnTo>
                    <a:pt x="51181" y="786384"/>
                  </a:lnTo>
                  <a:lnTo>
                    <a:pt x="51435" y="684784"/>
                  </a:lnTo>
                  <a:close/>
                </a:path>
                <a:path w="1065529" h="3586479">
                  <a:moveTo>
                    <a:pt x="51689" y="545084"/>
                  </a:moveTo>
                  <a:lnTo>
                    <a:pt x="38989" y="545084"/>
                  </a:lnTo>
                  <a:lnTo>
                    <a:pt x="38735" y="646684"/>
                  </a:lnTo>
                  <a:lnTo>
                    <a:pt x="51435" y="646684"/>
                  </a:lnTo>
                  <a:lnTo>
                    <a:pt x="51689" y="545084"/>
                  </a:lnTo>
                  <a:close/>
                </a:path>
                <a:path w="1065529" h="3586479">
                  <a:moveTo>
                    <a:pt x="51968" y="443484"/>
                  </a:moveTo>
                  <a:lnTo>
                    <a:pt x="45593" y="443484"/>
                  </a:lnTo>
                  <a:lnTo>
                    <a:pt x="39268" y="443484"/>
                  </a:lnTo>
                  <a:lnTo>
                    <a:pt x="39116" y="506984"/>
                  </a:lnTo>
                  <a:lnTo>
                    <a:pt x="51816" y="506984"/>
                  </a:lnTo>
                  <a:lnTo>
                    <a:pt x="51968" y="443484"/>
                  </a:lnTo>
                  <a:close/>
                </a:path>
                <a:path w="1065529" h="3586479">
                  <a:moveTo>
                    <a:pt x="76200" y="3548507"/>
                  </a:moveTo>
                  <a:lnTo>
                    <a:pt x="76161" y="3548380"/>
                  </a:lnTo>
                  <a:lnTo>
                    <a:pt x="73202" y="3533648"/>
                  </a:lnTo>
                  <a:lnTo>
                    <a:pt x="65062" y="3521494"/>
                  </a:lnTo>
                  <a:lnTo>
                    <a:pt x="52997" y="3513290"/>
                  </a:lnTo>
                  <a:lnTo>
                    <a:pt x="44513" y="3511562"/>
                  </a:lnTo>
                  <a:lnTo>
                    <a:pt x="44513" y="3510280"/>
                  </a:lnTo>
                  <a:lnTo>
                    <a:pt x="44577" y="3478784"/>
                  </a:lnTo>
                  <a:lnTo>
                    <a:pt x="31877" y="3478784"/>
                  </a:lnTo>
                  <a:lnTo>
                    <a:pt x="31813" y="3511575"/>
                  </a:lnTo>
                  <a:lnTo>
                    <a:pt x="31750" y="3548380"/>
                  </a:lnTo>
                  <a:lnTo>
                    <a:pt x="31813" y="3511575"/>
                  </a:lnTo>
                  <a:lnTo>
                    <a:pt x="23355" y="3513277"/>
                  </a:lnTo>
                  <a:lnTo>
                    <a:pt x="11201" y="3521418"/>
                  </a:lnTo>
                  <a:lnTo>
                    <a:pt x="2997" y="3533483"/>
                  </a:lnTo>
                  <a:lnTo>
                    <a:pt x="0" y="3548253"/>
                  </a:lnTo>
                  <a:lnTo>
                    <a:pt x="2984" y="3563124"/>
                  </a:lnTo>
                  <a:lnTo>
                    <a:pt x="11125" y="3575278"/>
                  </a:lnTo>
                  <a:lnTo>
                    <a:pt x="23190" y="3583482"/>
                  </a:lnTo>
                  <a:lnTo>
                    <a:pt x="37973" y="3586480"/>
                  </a:lnTo>
                  <a:lnTo>
                    <a:pt x="52832" y="3583495"/>
                  </a:lnTo>
                  <a:lnTo>
                    <a:pt x="64985" y="3575354"/>
                  </a:lnTo>
                  <a:lnTo>
                    <a:pt x="73190" y="3563289"/>
                  </a:lnTo>
                  <a:lnTo>
                    <a:pt x="76200" y="3548507"/>
                  </a:lnTo>
                  <a:close/>
                </a:path>
                <a:path w="1065529" h="3586479">
                  <a:moveTo>
                    <a:pt x="83820" y="405511"/>
                  </a:moveTo>
                  <a:lnTo>
                    <a:pt x="83781" y="405384"/>
                  </a:lnTo>
                  <a:lnTo>
                    <a:pt x="80822" y="390652"/>
                  </a:lnTo>
                  <a:lnTo>
                    <a:pt x="72682" y="378498"/>
                  </a:lnTo>
                  <a:lnTo>
                    <a:pt x="60617" y="370293"/>
                  </a:lnTo>
                  <a:lnTo>
                    <a:pt x="45847" y="367284"/>
                  </a:lnTo>
                  <a:lnTo>
                    <a:pt x="30975" y="370281"/>
                  </a:lnTo>
                  <a:lnTo>
                    <a:pt x="18821" y="378421"/>
                  </a:lnTo>
                  <a:lnTo>
                    <a:pt x="10617" y="390486"/>
                  </a:lnTo>
                  <a:lnTo>
                    <a:pt x="7620" y="405257"/>
                  </a:lnTo>
                  <a:lnTo>
                    <a:pt x="10528" y="420128"/>
                  </a:lnTo>
                  <a:lnTo>
                    <a:pt x="18643" y="432282"/>
                  </a:lnTo>
                  <a:lnTo>
                    <a:pt x="30746" y="440486"/>
                  </a:lnTo>
                  <a:lnTo>
                    <a:pt x="39268" y="442214"/>
                  </a:lnTo>
                  <a:lnTo>
                    <a:pt x="51955" y="442214"/>
                  </a:lnTo>
                  <a:lnTo>
                    <a:pt x="52070" y="405384"/>
                  </a:lnTo>
                  <a:lnTo>
                    <a:pt x="51968" y="442201"/>
                  </a:lnTo>
                  <a:lnTo>
                    <a:pt x="60439" y="440499"/>
                  </a:lnTo>
                  <a:lnTo>
                    <a:pt x="72555" y="432358"/>
                  </a:lnTo>
                  <a:lnTo>
                    <a:pt x="80746" y="420293"/>
                  </a:lnTo>
                  <a:lnTo>
                    <a:pt x="83820" y="405511"/>
                  </a:lnTo>
                  <a:close/>
                </a:path>
                <a:path w="1065529" h="3586479">
                  <a:moveTo>
                    <a:pt x="1021715" y="139700"/>
                  </a:moveTo>
                  <a:lnTo>
                    <a:pt x="1021473" y="76200"/>
                  </a:lnTo>
                  <a:lnTo>
                    <a:pt x="1015111" y="76200"/>
                  </a:lnTo>
                  <a:lnTo>
                    <a:pt x="1008773" y="76200"/>
                  </a:lnTo>
                  <a:lnTo>
                    <a:pt x="1009015" y="139700"/>
                  </a:lnTo>
                  <a:lnTo>
                    <a:pt x="1021715" y="139700"/>
                  </a:lnTo>
                  <a:close/>
                </a:path>
                <a:path w="1065529" h="3586479">
                  <a:moveTo>
                    <a:pt x="1022223" y="279400"/>
                  </a:moveTo>
                  <a:lnTo>
                    <a:pt x="1021842" y="177800"/>
                  </a:lnTo>
                  <a:lnTo>
                    <a:pt x="1009142" y="177800"/>
                  </a:lnTo>
                  <a:lnTo>
                    <a:pt x="1009523" y="279400"/>
                  </a:lnTo>
                  <a:lnTo>
                    <a:pt x="1022223" y="279400"/>
                  </a:lnTo>
                  <a:close/>
                </a:path>
                <a:path w="1065529" h="3586479">
                  <a:moveTo>
                    <a:pt x="1022604" y="419100"/>
                  </a:moveTo>
                  <a:lnTo>
                    <a:pt x="1022350" y="317500"/>
                  </a:lnTo>
                  <a:lnTo>
                    <a:pt x="1009650" y="317500"/>
                  </a:lnTo>
                  <a:lnTo>
                    <a:pt x="1009904" y="419100"/>
                  </a:lnTo>
                  <a:lnTo>
                    <a:pt x="1022604" y="419100"/>
                  </a:lnTo>
                  <a:close/>
                </a:path>
                <a:path w="1065529" h="3586479">
                  <a:moveTo>
                    <a:pt x="1023112" y="558800"/>
                  </a:moveTo>
                  <a:lnTo>
                    <a:pt x="1022731" y="457200"/>
                  </a:lnTo>
                  <a:lnTo>
                    <a:pt x="1010031" y="457200"/>
                  </a:lnTo>
                  <a:lnTo>
                    <a:pt x="1010412" y="558800"/>
                  </a:lnTo>
                  <a:lnTo>
                    <a:pt x="1023112" y="558800"/>
                  </a:lnTo>
                  <a:close/>
                </a:path>
                <a:path w="1065529" h="3586479">
                  <a:moveTo>
                    <a:pt x="1023620" y="698500"/>
                  </a:moveTo>
                  <a:lnTo>
                    <a:pt x="1023239" y="596900"/>
                  </a:lnTo>
                  <a:lnTo>
                    <a:pt x="1010539" y="596900"/>
                  </a:lnTo>
                  <a:lnTo>
                    <a:pt x="1010920" y="698500"/>
                  </a:lnTo>
                  <a:lnTo>
                    <a:pt x="1023620" y="698500"/>
                  </a:lnTo>
                  <a:close/>
                </a:path>
                <a:path w="1065529" h="3586479">
                  <a:moveTo>
                    <a:pt x="1024128" y="838200"/>
                  </a:moveTo>
                  <a:lnTo>
                    <a:pt x="1023747" y="736600"/>
                  </a:lnTo>
                  <a:lnTo>
                    <a:pt x="1011047" y="736600"/>
                  </a:lnTo>
                  <a:lnTo>
                    <a:pt x="1011428" y="838200"/>
                  </a:lnTo>
                  <a:lnTo>
                    <a:pt x="1024128" y="838200"/>
                  </a:lnTo>
                  <a:close/>
                </a:path>
                <a:path w="1065529" h="3586479">
                  <a:moveTo>
                    <a:pt x="1024636" y="977900"/>
                  </a:moveTo>
                  <a:lnTo>
                    <a:pt x="1024255" y="876300"/>
                  </a:lnTo>
                  <a:lnTo>
                    <a:pt x="1011555" y="876300"/>
                  </a:lnTo>
                  <a:lnTo>
                    <a:pt x="1011936" y="977900"/>
                  </a:lnTo>
                  <a:lnTo>
                    <a:pt x="1024636" y="977900"/>
                  </a:lnTo>
                  <a:close/>
                </a:path>
                <a:path w="1065529" h="3586479">
                  <a:moveTo>
                    <a:pt x="1025017" y="1117600"/>
                  </a:moveTo>
                  <a:lnTo>
                    <a:pt x="1024763" y="1016000"/>
                  </a:lnTo>
                  <a:lnTo>
                    <a:pt x="1012063" y="1016000"/>
                  </a:lnTo>
                  <a:lnTo>
                    <a:pt x="1012317" y="1117600"/>
                  </a:lnTo>
                  <a:lnTo>
                    <a:pt x="1025017" y="1117600"/>
                  </a:lnTo>
                  <a:close/>
                </a:path>
                <a:path w="1065529" h="3586479">
                  <a:moveTo>
                    <a:pt x="1025525" y="1257300"/>
                  </a:moveTo>
                  <a:lnTo>
                    <a:pt x="1025271" y="1155700"/>
                  </a:lnTo>
                  <a:lnTo>
                    <a:pt x="1012571" y="1155700"/>
                  </a:lnTo>
                  <a:lnTo>
                    <a:pt x="1012825" y="1257300"/>
                  </a:lnTo>
                  <a:lnTo>
                    <a:pt x="1025525" y="1257300"/>
                  </a:lnTo>
                  <a:close/>
                </a:path>
                <a:path w="1065529" h="3586479">
                  <a:moveTo>
                    <a:pt x="1026033" y="1397000"/>
                  </a:moveTo>
                  <a:lnTo>
                    <a:pt x="1025652" y="1295400"/>
                  </a:lnTo>
                  <a:lnTo>
                    <a:pt x="1012952" y="1295400"/>
                  </a:lnTo>
                  <a:lnTo>
                    <a:pt x="1013333" y="1397000"/>
                  </a:lnTo>
                  <a:lnTo>
                    <a:pt x="1026033" y="1397000"/>
                  </a:lnTo>
                  <a:close/>
                </a:path>
                <a:path w="1065529" h="3586479">
                  <a:moveTo>
                    <a:pt x="1026541" y="1536700"/>
                  </a:moveTo>
                  <a:lnTo>
                    <a:pt x="1026160" y="1435100"/>
                  </a:lnTo>
                  <a:lnTo>
                    <a:pt x="1013460" y="1435100"/>
                  </a:lnTo>
                  <a:lnTo>
                    <a:pt x="1013841" y="1536700"/>
                  </a:lnTo>
                  <a:lnTo>
                    <a:pt x="1026541" y="1536700"/>
                  </a:lnTo>
                  <a:close/>
                </a:path>
                <a:path w="1065529" h="3586479">
                  <a:moveTo>
                    <a:pt x="1027049" y="1676400"/>
                  </a:moveTo>
                  <a:lnTo>
                    <a:pt x="1026668" y="1574800"/>
                  </a:lnTo>
                  <a:lnTo>
                    <a:pt x="1013968" y="1574800"/>
                  </a:lnTo>
                  <a:lnTo>
                    <a:pt x="1014349" y="1676400"/>
                  </a:lnTo>
                  <a:lnTo>
                    <a:pt x="1027049" y="1676400"/>
                  </a:lnTo>
                  <a:close/>
                </a:path>
                <a:path w="1065529" h="3586479">
                  <a:moveTo>
                    <a:pt x="1027557" y="1816100"/>
                  </a:moveTo>
                  <a:lnTo>
                    <a:pt x="1027176" y="1714500"/>
                  </a:lnTo>
                  <a:lnTo>
                    <a:pt x="1014476" y="1714500"/>
                  </a:lnTo>
                  <a:lnTo>
                    <a:pt x="1014857" y="1816100"/>
                  </a:lnTo>
                  <a:lnTo>
                    <a:pt x="1027557" y="1816100"/>
                  </a:lnTo>
                  <a:close/>
                </a:path>
                <a:path w="1065529" h="3586479">
                  <a:moveTo>
                    <a:pt x="1027938" y="1955800"/>
                  </a:moveTo>
                  <a:lnTo>
                    <a:pt x="1027684" y="1854200"/>
                  </a:lnTo>
                  <a:lnTo>
                    <a:pt x="1014984" y="1854200"/>
                  </a:lnTo>
                  <a:lnTo>
                    <a:pt x="1015238" y="1955800"/>
                  </a:lnTo>
                  <a:lnTo>
                    <a:pt x="1027938" y="1955800"/>
                  </a:lnTo>
                  <a:close/>
                </a:path>
                <a:path w="1065529" h="3586479">
                  <a:moveTo>
                    <a:pt x="1028446" y="2095500"/>
                  </a:moveTo>
                  <a:lnTo>
                    <a:pt x="1028065" y="1993900"/>
                  </a:lnTo>
                  <a:lnTo>
                    <a:pt x="1015365" y="1993900"/>
                  </a:lnTo>
                  <a:lnTo>
                    <a:pt x="1015746" y="2095500"/>
                  </a:lnTo>
                  <a:lnTo>
                    <a:pt x="1028446" y="2095500"/>
                  </a:lnTo>
                  <a:close/>
                </a:path>
                <a:path w="1065529" h="3586479">
                  <a:moveTo>
                    <a:pt x="1028954" y="2235200"/>
                  </a:moveTo>
                  <a:lnTo>
                    <a:pt x="1028573" y="2133600"/>
                  </a:lnTo>
                  <a:lnTo>
                    <a:pt x="1015873" y="2133600"/>
                  </a:lnTo>
                  <a:lnTo>
                    <a:pt x="1016254" y="2235200"/>
                  </a:lnTo>
                  <a:lnTo>
                    <a:pt x="1028954" y="2235200"/>
                  </a:lnTo>
                  <a:close/>
                </a:path>
                <a:path w="1065529" h="3586479">
                  <a:moveTo>
                    <a:pt x="1029462" y="2374900"/>
                  </a:moveTo>
                  <a:lnTo>
                    <a:pt x="1029081" y="2273300"/>
                  </a:lnTo>
                  <a:lnTo>
                    <a:pt x="1016381" y="2273300"/>
                  </a:lnTo>
                  <a:lnTo>
                    <a:pt x="1016762" y="2374900"/>
                  </a:lnTo>
                  <a:lnTo>
                    <a:pt x="1029462" y="2374900"/>
                  </a:lnTo>
                  <a:close/>
                </a:path>
                <a:path w="1065529" h="3586479">
                  <a:moveTo>
                    <a:pt x="1029970" y="2514600"/>
                  </a:moveTo>
                  <a:lnTo>
                    <a:pt x="1029589" y="2413000"/>
                  </a:lnTo>
                  <a:lnTo>
                    <a:pt x="1016889" y="2413000"/>
                  </a:lnTo>
                  <a:lnTo>
                    <a:pt x="1017270" y="2514600"/>
                  </a:lnTo>
                  <a:lnTo>
                    <a:pt x="1029970" y="2514600"/>
                  </a:lnTo>
                  <a:close/>
                </a:path>
                <a:path w="1065529" h="3586479">
                  <a:moveTo>
                    <a:pt x="1030478" y="2654300"/>
                  </a:moveTo>
                  <a:lnTo>
                    <a:pt x="1030097" y="2552700"/>
                  </a:lnTo>
                  <a:lnTo>
                    <a:pt x="1017397" y="2552700"/>
                  </a:lnTo>
                  <a:lnTo>
                    <a:pt x="1017778" y="2654300"/>
                  </a:lnTo>
                  <a:lnTo>
                    <a:pt x="1030478" y="2654300"/>
                  </a:lnTo>
                  <a:close/>
                </a:path>
                <a:path w="1065529" h="3586479">
                  <a:moveTo>
                    <a:pt x="1030859" y="2794000"/>
                  </a:moveTo>
                  <a:lnTo>
                    <a:pt x="1030605" y="2692400"/>
                  </a:lnTo>
                  <a:lnTo>
                    <a:pt x="1017905" y="2692400"/>
                  </a:lnTo>
                  <a:lnTo>
                    <a:pt x="1018159" y="2794000"/>
                  </a:lnTo>
                  <a:lnTo>
                    <a:pt x="1030859" y="2794000"/>
                  </a:lnTo>
                  <a:close/>
                </a:path>
                <a:path w="1065529" h="3586479">
                  <a:moveTo>
                    <a:pt x="1031367" y="2933700"/>
                  </a:moveTo>
                  <a:lnTo>
                    <a:pt x="1030986" y="2832100"/>
                  </a:lnTo>
                  <a:lnTo>
                    <a:pt x="1018286" y="2832100"/>
                  </a:lnTo>
                  <a:lnTo>
                    <a:pt x="1018667" y="2933700"/>
                  </a:lnTo>
                  <a:lnTo>
                    <a:pt x="1031367" y="2933700"/>
                  </a:lnTo>
                  <a:close/>
                </a:path>
                <a:path w="1065529" h="3586479">
                  <a:moveTo>
                    <a:pt x="1031875" y="3073400"/>
                  </a:moveTo>
                  <a:lnTo>
                    <a:pt x="1031494" y="2971800"/>
                  </a:lnTo>
                  <a:lnTo>
                    <a:pt x="1018794" y="2971800"/>
                  </a:lnTo>
                  <a:lnTo>
                    <a:pt x="1019175" y="3073400"/>
                  </a:lnTo>
                  <a:lnTo>
                    <a:pt x="1031875" y="3073400"/>
                  </a:lnTo>
                  <a:close/>
                </a:path>
                <a:path w="1065529" h="3586479">
                  <a:moveTo>
                    <a:pt x="1032383" y="3213100"/>
                  </a:moveTo>
                  <a:lnTo>
                    <a:pt x="1032002" y="3111500"/>
                  </a:lnTo>
                  <a:lnTo>
                    <a:pt x="1019302" y="3111500"/>
                  </a:lnTo>
                  <a:lnTo>
                    <a:pt x="1019683" y="3213100"/>
                  </a:lnTo>
                  <a:lnTo>
                    <a:pt x="1032383" y="3213100"/>
                  </a:lnTo>
                  <a:close/>
                </a:path>
                <a:path w="1065529" h="3586479">
                  <a:moveTo>
                    <a:pt x="1032891" y="3352800"/>
                  </a:moveTo>
                  <a:lnTo>
                    <a:pt x="1032510" y="3251200"/>
                  </a:lnTo>
                  <a:lnTo>
                    <a:pt x="1019810" y="3251200"/>
                  </a:lnTo>
                  <a:lnTo>
                    <a:pt x="1020191" y="3352800"/>
                  </a:lnTo>
                  <a:lnTo>
                    <a:pt x="1032891" y="3352800"/>
                  </a:lnTo>
                  <a:close/>
                </a:path>
                <a:path w="1065529" h="3586479">
                  <a:moveTo>
                    <a:pt x="1033272" y="3492500"/>
                  </a:moveTo>
                  <a:lnTo>
                    <a:pt x="1033018" y="3390900"/>
                  </a:lnTo>
                  <a:lnTo>
                    <a:pt x="1020318" y="3390900"/>
                  </a:lnTo>
                  <a:lnTo>
                    <a:pt x="1020572" y="3492500"/>
                  </a:lnTo>
                  <a:lnTo>
                    <a:pt x="1033272" y="3492500"/>
                  </a:lnTo>
                  <a:close/>
                </a:path>
                <a:path w="1065529" h="3586479">
                  <a:moveTo>
                    <a:pt x="1053084" y="37973"/>
                  </a:moveTo>
                  <a:lnTo>
                    <a:pt x="1050010" y="23139"/>
                  </a:lnTo>
                  <a:lnTo>
                    <a:pt x="1041819" y="11036"/>
                  </a:lnTo>
                  <a:lnTo>
                    <a:pt x="1029703" y="2921"/>
                  </a:lnTo>
                  <a:lnTo>
                    <a:pt x="1014857" y="0"/>
                  </a:lnTo>
                  <a:lnTo>
                    <a:pt x="1000010" y="3073"/>
                  </a:lnTo>
                  <a:lnTo>
                    <a:pt x="987907" y="11264"/>
                  </a:lnTo>
                  <a:lnTo>
                    <a:pt x="979792" y="23380"/>
                  </a:lnTo>
                  <a:lnTo>
                    <a:pt x="976884" y="38227"/>
                  </a:lnTo>
                  <a:lnTo>
                    <a:pt x="979944" y="53073"/>
                  </a:lnTo>
                  <a:lnTo>
                    <a:pt x="988136" y="65176"/>
                  </a:lnTo>
                  <a:lnTo>
                    <a:pt x="1000252" y="73291"/>
                  </a:lnTo>
                  <a:lnTo>
                    <a:pt x="1008761" y="74968"/>
                  </a:lnTo>
                  <a:lnTo>
                    <a:pt x="1021080" y="74968"/>
                  </a:lnTo>
                  <a:lnTo>
                    <a:pt x="1021461" y="74968"/>
                  </a:lnTo>
                  <a:lnTo>
                    <a:pt x="1029944" y="73139"/>
                  </a:lnTo>
                  <a:lnTo>
                    <a:pt x="1042047" y="64947"/>
                  </a:lnTo>
                  <a:lnTo>
                    <a:pt x="1050163" y="52832"/>
                  </a:lnTo>
                  <a:lnTo>
                    <a:pt x="1053058" y="38100"/>
                  </a:lnTo>
                  <a:lnTo>
                    <a:pt x="1053084" y="37973"/>
                  </a:lnTo>
                  <a:close/>
                </a:path>
                <a:path w="1065529" h="3586479">
                  <a:moveTo>
                    <a:pt x="1065276" y="3547618"/>
                  </a:moveTo>
                  <a:lnTo>
                    <a:pt x="1041895" y="3512566"/>
                  </a:lnTo>
                  <a:lnTo>
                    <a:pt x="1027049" y="3509645"/>
                  </a:lnTo>
                  <a:lnTo>
                    <a:pt x="1012202" y="3512655"/>
                  </a:lnTo>
                  <a:lnTo>
                    <a:pt x="1000099" y="3520859"/>
                  </a:lnTo>
                  <a:lnTo>
                    <a:pt x="991984" y="3533013"/>
                  </a:lnTo>
                  <a:lnTo>
                    <a:pt x="989076" y="3547872"/>
                  </a:lnTo>
                  <a:lnTo>
                    <a:pt x="992136" y="3562654"/>
                  </a:lnTo>
                  <a:lnTo>
                    <a:pt x="1000328" y="3574719"/>
                  </a:lnTo>
                  <a:lnTo>
                    <a:pt x="1012444" y="3582860"/>
                  </a:lnTo>
                  <a:lnTo>
                    <a:pt x="1027303" y="3585845"/>
                  </a:lnTo>
                  <a:lnTo>
                    <a:pt x="1042136" y="3582771"/>
                  </a:lnTo>
                  <a:lnTo>
                    <a:pt x="1054239" y="3574542"/>
                  </a:lnTo>
                  <a:lnTo>
                    <a:pt x="1062355" y="3562413"/>
                  </a:lnTo>
                  <a:lnTo>
                    <a:pt x="1065250" y="3547745"/>
                  </a:lnTo>
                  <a:lnTo>
                    <a:pt x="1065276" y="35476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71013" y="181106"/>
            <a:ext cx="6418580" cy="265026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3924997" y="1237215"/>
            <a:ext cx="6236432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88010" algn="ctr">
              <a:lnSpc>
                <a:spcPct val="100000"/>
              </a:lnSpc>
              <a:spcBef>
                <a:spcPts val="105"/>
              </a:spcBef>
            </a:pPr>
            <a:r>
              <a:rPr sz="2000" b="1" spc="-5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08.0</a:t>
            </a:r>
            <a:r>
              <a:rPr lang="ru-RU" sz="2000" b="1" spc="-5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sz="2000" b="1" spc="-5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2000" b="1" spc="-5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 </a:t>
            </a:r>
            <a:r>
              <a:rPr sz="2000" b="1" spc="-5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Строительство и эксплуатация автомобильных </a:t>
            </a:r>
            <a:r>
              <a:rPr lang="ru-RU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дорог и </a:t>
            </a:r>
            <a:r>
              <a:rPr lang="ru-RU" sz="20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аэродромов </a:t>
            </a:r>
            <a:endParaRPr sz="20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34178" y="592277"/>
            <a:ext cx="6729222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Карьерная карта выпускника программ Федерального проекта  «</a:t>
            </a:r>
            <a:r>
              <a:rPr lang="ru-RU" sz="1400" b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Профессионалитет</a:t>
            </a:r>
            <a:r>
              <a:rPr lang="ru-RU" sz="14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» в кластере «Строительство» Приморского края</a:t>
            </a:r>
            <a:endParaRPr lang="ru-RU" sz="1400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pic>
        <p:nvPicPr>
          <p:cNvPr id="32" name="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1420" y="190500"/>
            <a:ext cx="961644" cy="1120139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8089772" y="2244344"/>
            <a:ext cx="105664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82073" y="1889886"/>
            <a:ext cx="10572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sz="10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802366" y="1514855"/>
            <a:ext cx="12026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r>
              <a:rPr sz="10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sz="1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sz="900" b="1" spc="-5" dirty="0">
                <a:latin typeface="Tahoma"/>
                <a:cs typeface="Tahoma"/>
              </a:rPr>
              <a:t>.</a:t>
            </a:r>
            <a:endParaRPr sz="900" dirty="0">
              <a:latin typeface="Tahoma"/>
              <a:cs typeface="Tahoma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3881" y="2775204"/>
            <a:ext cx="7560945" cy="2632075"/>
            <a:chOff x="63881" y="2775204"/>
            <a:chExt cx="7560945" cy="2632075"/>
          </a:xfrm>
        </p:grpSpPr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056" y="5349239"/>
              <a:ext cx="1620012" cy="5486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7056" y="5349239"/>
              <a:ext cx="1620520" cy="55244"/>
            </a:xfrm>
            <a:custGeom>
              <a:avLst/>
              <a:gdLst/>
              <a:ahLst/>
              <a:cxnLst/>
              <a:rect l="l" t="t" r="r" b="b"/>
              <a:pathLst>
                <a:path w="1620520" h="55245">
                  <a:moveTo>
                    <a:pt x="0" y="27432"/>
                  </a:moveTo>
                  <a:lnTo>
                    <a:pt x="2155" y="16769"/>
                  </a:lnTo>
                  <a:lnTo>
                    <a:pt x="8034" y="8048"/>
                  </a:lnTo>
                  <a:lnTo>
                    <a:pt x="16754" y="2160"/>
                  </a:lnTo>
                  <a:lnTo>
                    <a:pt x="27432" y="0"/>
                  </a:lnTo>
                  <a:lnTo>
                    <a:pt x="1592580" y="0"/>
                  </a:lnTo>
                  <a:lnTo>
                    <a:pt x="1603242" y="2160"/>
                  </a:lnTo>
                  <a:lnTo>
                    <a:pt x="1611963" y="8048"/>
                  </a:lnTo>
                  <a:lnTo>
                    <a:pt x="1617851" y="16769"/>
                  </a:lnTo>
                  <a:lnTo>
                    <a:pt x="1620012" y="27432"/>
                  </a:lnTo>
                  <a:lnTo>
                    <a:pt x="1617851" y="38094"/>
                  </a:lnTo>
                  <a:lnTo>
                    <a:pt x="1611963" y="46815"/>
                  </a:lnTo>
                  <a:lnTo>
                    <a:pt x="1603242" y="52703"/>
                  </a:lnTo>
                  <a:lnTo>
                    <a:pt x="1592580" y="54864"/>
                  </a:lnTo>
                  <a:lnTo>
                    <a:pt x="27432" y="54864"/>
                  </a:lnTo>
                  <a:lnTo>
                    <a:pt x="16754" y="52703"/>
                  </a:lnTo>
                  <a:lnTo>
                    <a:pt x="8034" y="46815"/>
                  </a:lnTo>
                  <a:lnTo>
                    <a:pt x="2155" y="38094"/>
                  </a:lnTo>
                  <a:lnTo>
                    <a:pt x="0" y="27432"/>
                  </a:lnTo>
                  <a:close/>
                </a:path>
              </a:pathLst>
            </a:custGeom>
            <a:ln w="6096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684019" y="5349239"/>
              <a:ext cx="1620520" cy="55244"/>
            </a:xfrm>
            <a:custGeom>
              <a:avLst/>
              <a:gdLst/>
              <a:ahLst/>
              <a:cxnLst/>
              <a:rect l="l" t="t" r="r" b="b"/>
              <a:pathLst>
                <a:path w="1620520" h="55245">
                  <a:moveTo>
                    <a:pt x="1592580" y="0"/>
                  </a:moveTo>
                  <a:lnTo>
                    <a:pt x="27431" y="0"/>
                  </a:lnTo>
                  <a:lnTo>
                    <a:pt x="16769" y="2160"/>
                  </a:lnTo>
                  <a:lnTo>
                    <a:pt x="8048" y="8048"/>
                  </a:lnTo>
                  <a:lnTo>
                    <a:pt x="2160" y="16769"/>
                  </a:lnTo>
                  <a:lnTo>
                    <a:pt x="0" y="27432"/>
                  </a:lnTo>
                  <a:lnTo>
                    <a:pt x="2160" y="38094"/>
                  </a:lnTo>
                  <a:lnTo>
                    <a:pt x="8048" y="46815"/>
                  </a:lnTo>
                  <a:lnTo>
                    <a:pt x="16769" y="52703"/>
                  </a:lnTo>
                  <a:lnTo>
                    <a:pt x="27431" y="54864"/>
                  </a:lnTo>
                  <a:lnTo>
                    <a:pt x="1592580" y="54864"/>
                  </a:lnTo>
                  <a:lnTo>
                    <a:pt x="1603242" y="52703"/>
                  </a:lnTo>
                  <a:lnTo>
                    <a:pt x="1611963" y="46815"/>
                  </a:lnTo>
                  <a:lnTo>
                    <a:pt x="1617851" y="38094"/>
                  </a:lnTo>
                  <a:lnTo>
                    <a:pt x="1620012" y="27432"/>
                  </a:lnTo>
                  <a:lnTo>
                    <a:pt x="1617851" y="16769"/>
                  </a:lnTo>
                  <a:lnTo>
                    <a:pt x="1611963" y="8048"/>
                  </a:lnTo>
                  <a:lnTo>
                    <a:pt x="1603242" y="2160"/>
                  </a:lnTo>
                  <a:lnTo>
                    <a:pt x="159258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684019" y="5349239"/>
              <a:ext cx="1620520" cy="55244"/>
            </a:xfrm>
            <a:custGeom>
              <a:avLst/>
              <a:gdLst/>
              <a:ahLst/>
              <a:cxnLst/>
              <a:rect l="l" t="t" r="r" b="b"/>
              <a:pathLst>
                <a:path w="1620520" h="55245">
                  <a:moveTo>
                    <a:pt x="0" y="27432"/>
                  </a:moveTo>
                  <a:lnTo>
                    <a:pt x="2160" y="16769"/>
                  </a:lnTo>
                  <a:lnTo>
                    <a:pt x="8048" y="8048"/>
                  </a:lnTo>
                  <a:lnTo>
                    <a:pt x="16769" y="2160"/>
                  </a:lnTo>
                  <a:lnTo>
                    <a:pt x="27431" y="0"/>
                  </a:lnTo>
                  <a:lnTo>
                    <a:pt x="1592580" y="0"/>
                  </a:lnTo>
                  <a:lnTo>
                    <a:pt x="1603242" y="2160"/>
                  </a:lnTo>
                  <a:lnTo>
                    <a:pt x="1611963" y="8048"/>
                  </a:lnTo>
                  <a:lnTo>
                    <a:pt x="1617851" y="16769"/>
                  </a:lnTo>
                  <a:lnTo>
                    <a:pt x="1620012" y="27432"/>
                  </a:lnTo>
                  <a:lnTo>
                    <a:pt x="1617851" y="38094"/>
                  </a:lnTo>
                  <a:lnTo>
                    <a:pt x="1611963" y="46815"/>
                  </a:lnTo>
                  <a:lnTo>
                    <a:pt x="1603242" y="52703"/>
                  </a:lnTo>
                  <a:lnTo>
                    <a:pt x="1592580" y="54864"/>
                  </a:lnTo>
                  <a:lnTo>
                    <a:pt x="27431" y="54864"/>
                  </a:lnTo>
                  <a:lnTo>
                    <a:pt x="16769" y="52703"/>
                  </a:lnTo>
                  <a:lnTo>
                    <a:pt x="8048" y="46815"/>
                  </a:lnTo>
                  <a:lnTo>
                    <a:pt x="2160" y="38094"/>
                  </a:lnTo>
                  <a:lnTo>
                    <a:pt x="0" y="27432"/>
                  </a:lnTo>
                  <a:close/>
                </a:path>
              </a:pathLst>
            </a:custGeom>
            <a:ln w="6096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04032" y="5349239"/>
              <a:ext cx="2339340" cy="54863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3304032" y="5349239"/>
              <a:ext cx="2339340" cy="55244"/>
            </a:xfrm>
            <a:custGeom>
              <a:avLst/>
              <a:gdLst/>
              <a:ahLst/>
              <a:cxnLst/>
              <a:rect l="l" t="t" r="r" b="b"/>
              <a:pathLst>
                <a:path w="2339340" h="55245">
                  <a:moveTo>
                    <a:pt x="0" y="27432"/>
                  </a:moveTo>
                  <a:lnTo>
                    <a:pt x="2160" y="16769"/>
                  </a:lnTo>
                  <a:lnTo>
                    <a:pt x="8048" y="8048"/>
                  </a:lnTo>
                  <a:lnTo>
                    <a:pt x="16769" y="2160"/>
                  </a:lnTo>
                  <a:lnTo>
                    <a:pt x="27431" y="0"/>
                  </a:lnTo>
                  <a:lnTo>
                    <a:pt x="2311907" y="0"/>
                  </a:lnTo>
                  <a:lnTo>
                    <a:pt x="2322570" y="2160"/>
                  </a:lnTo>
                  <a:lnTo>
                    <a:pt x="2331291" y="8048"/>
                  </a:lnTo>
                  <a:lnTo>
                    <a:pt x="2337179" y="16769"/>
                  </a:lnTo>
                  <a:lnTo>
                    <a:pt x="2339340" y="27432"/>
                  </a:lnTo>
                  <a:lnTo>
                    <a:pt x="2337179" y="38094"/>
                  </a:lnTo>
                  <a:lnTo>
                    <a:pt x="2331291" y="46815"/>
                  </a:lnTo>
                  <a:lnTo>
                    <a:pt x="2322570" y="52703"/>
                  </a:lnTo>
                  <a:lnTo>
                    <a:pt x="2311907" y="54864"/>
                  </a:lnTo>
                  <a:lnTo>
                    <a:pt x="27431" y="54864"/>
                  </a:lnTo>
                  <a:lnTo>
                    <a:pt x="16769" y="52703"/>
                  </a:lnTo>
                  <a:lnTo>
                    <a:pt x="8048" y="46815"/>
                  </a:lnTo>
                  <a:lnTo>
                    <a:pt x="2160" y="38094"/>
                  </a:lnTo>
                  <a:lnTo>
                    <a:pt x="0" y="27432"/>
                  </a:lnTo>
                  <a:close/>
                </a:path>
              </a:pathLst>
            </a:custGeom>
            <a:ln w="6096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644896" y="2775204"/>
              <a:ext cx="1979930" cy="360045"/>
            </a:xfrm>
            <a:custGeom>
              <a:avLst/>
              <a:gdLst/>
              <a:ahLst/>
              <a:cxnLst/>
              <a:rect l="l" t="t" r="r" b="b"/>
              <a:pathLst>
                <a:path w="1979929" h="360044">
                  <a:moveTo>
                    <a:pt x="1979676" y="0"/>
                  </a:moveTo>
                  <a:lnTo>
                    <a:pt x="0" y="0"/>
                  </a:lnTo>
                  <a:lnTo>
                    <a:pt x="0" y="359663"/>
                  </a:lnTo>
                  <a:lnTo>
                    <a:pt x="1979676" y="359663"/>
                  </a:lnTo>
                  <a:lnTo>
                    <a:pt x="1979676" y="0"/>
                  </a:lnTo>
                  <a:close/>
                </a:path>
              </a:pathLst>
            </a:custGeom>
            <a:solidFill>
              <a:srgbClr val="E84D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5758941" y="2794254"/>
            <a:ext cx="1788160" cy="3084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280"/>
              </a:lnSpc>
              <a:spcBef>
                <a:spcPts val="105"/>
              </a:spcBef>
            </a:pP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</a:t>
            </a:r>
            <a:r>
              <a:rPr sz="11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4610" algn="ctr">
              <a:lnSpc>
                <a:spcPts val="1040"/>
              </a:lnSpc>
            </a:pP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1100" spc="-3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1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1100" spc="-2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29096" y="3179445"/>
            <a:ext cx="179451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marR="508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  <a:tab pos="678180" algn="l"/>
                <a:tab pos="928369" algn="l"/>
              </a:tabLst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жене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	по	</a:t>
            </a:r>
            <a:r>
              <a:rPr sz="1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оект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о-с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sz="1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19827" y="3449082"/>
            <a:ext cx="1983042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  <a:tab pos="772795" algn="l"/>
                <a:tab pos="1116965" algn="l"/>
              </a:tabLst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жене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	по	граж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анс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5719758" y="3604035"/>
            <a:ext cx="201574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строительству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spcBef>
                <a:spcPts val="5"/>
              </a:spcBef>
              <a:buFont typeface="Symbol"/>
              <a:buChar char=""/>
              <a:tabLst>
                <a:tab pos="121285" algn="l"/>
                <a:tab pos="840105" algn="l"/>
                <a:tab pos="1251585" algn="l"/>
              </a:tabLst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жене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	по	п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sz="1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1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5825901" y="3892636"/>
            <a:ext cx="83102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19758" y="4038501"/>
            <a:ext cx="1719834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21285" algn="l"/>
              </a:tabLst>
            </a:pPr>
            <a:r>
              <a:rPr sz="1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Инженер-проектировщик</a:t>
            </a:r>
            <a:endParaRPr lang="ru-RU" sz="1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производства работ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676240" y="2835383"/>
            <a:ext cx="2005963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  <a:tab pos="899160" algn="l"/>
              </a:tabLst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	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производственно-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781283" y="2974878"/>
            <a:ext cx="1391427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</a:t>
            </a:r>
            <a:r>
              <a:rPr sz="1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674830" y="3130680"/>
            <a:ext cx="203193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lvl="0" indent="-108585">
              <a:spcBef>
                <a:spcPts val="100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10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производства работ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89303" y="3335024"/>
            <a:ext cx="17583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marR="508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r>
              <a:rPr sz="10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</a:t>
            </a:r>
            <a:r>
              <a:rPr sz="10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капитального </a:t>
            </a:r>
            <a:r>
              <a:rPr sz="10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82454" y="3727021"/>
            <a:ext cx="1739391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</a:t>
            </a:r>
            <a:r>
              <a:rPr sz="1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</a:t>
            </a:r>
            <a:r>
              <a:rPr sz="1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664080" y="3395791"/>
            <a:ext cx="1660397" cy="1953449"/>
          </a:xfrm>
          <a:custGeom>
            <a:avLst/>
            <a:gdLst/>
            <a:ahLst/>
            <a:cxnLst/>
            <a:rect l="l" t="t" r="r" b="b"/>
            <a:pathLst>
              <a:path w="1705610" h="2154554">
                <a:moveTo>
                  <a:pt x="45593" y="1931416"/>
                </a:moveTo>
                <a:lnTo>
                  <a:pt x="32893" y="1931289"/>
                </a:lnTo>
                <a:lnTo>
                  <a:pt x="32258" y="2032889"/>
                </a:lnTo>
                <a:lnTo>
                  <a:pt x="44958" y="2033016"/>
                </a:lnTo>
                <a:lnTo>
                  <a:pt x="45593" y="1931416"/>
                </a:lnTo>
                <a:close/>
              </a:path>
              <a:path w="1705610" h="2154554">
                <a:moveTo>
                  <a:pt x="46482" y="1791716"/>
                </a:moveTo>
                <a:lnTo>
                  <a:pt x="33782" y="1791589"/>
                </a:lnTo>
                <a:lnTo>
                  <a:pt x="33147" y="1893189"/>
                </a:lnTo>
                <a:lnTo>
                  <a:pt x="45847" y="1893316"/>
                </a:lnTo>
                <a:lnTo>
                  <a:pt x="46482" y="1791716"/>
                </a:lnTo>
                <a:close/>
              </a:path>
              <a:path w="1705610" h="2154554">
                <a:moveTo>
                  <a:pt x="47244" y="1652016"/>
                </a:moveTo>
                <a:lnTo>
                  <a:pt x="34544" y="1651889"/>
                </a:lnTo>
                <a:lnTo>
                  <a:pt x="33909" y="1753489"/>
                </a:lnTo>
                <a:lnTo>
                  <a:pt x="46609" y="1753616"/>
                </a:lnTo>
                <a:lnTo>
                  <a:pt x="47244" y="1652016"/>
                </a:lnTo>
                <a:close/>
              </a:path>
              <a:path w="1705610" h="2154554">
                <a:moveTo>
                  <a:pt x="48133" y="1512316"/>
                </a:moveTo>
                <a:lnTo>
                  <a:pt x="35433" y="1512316"/>
                </a:lnTo>
                <a:lnTo>
                  <a:pt x="34798" y="1613789"/>
                </a:lnTo>
                <a:lnTo>
                  <a:pt x="47498" y="1613916"/>
                </a:lnTo>
                <a:lnTo>
                  <a:pt x="48133" y="1512316"/>
                </a:lnTo>
                <a:close/>
              </a:path>
              <a:path w="1705610" h="2154554">
                <a:moveTo>
                  <a:pt x="49022" y="1372616"/>
                </a:moveTo>
                <a:lnTo>
                  <a:pt x="36322" y="1372616"/>
                </a:lnTo>
                <a:lnTo>
                  <a:pt x="35687" y="1474216"/>
                </a:lnTo>
                <a:lnTo>
                  <a:pt x="48387" y="1474216"/>
                </a:lnTo>
                <a:lnTo>
                  <a:pt x="49022" y="1372616"/>
                </a:lnTo>
                <a:close/>
              </a:path>
              <a:path w="1705610" h="2154554">
                <a:moveTo>
                  <a:pt x="49911" y="1232916"/>
                </a:moveTo>
                <a:lnTo>
                  <a:pt x="37211" y="1232916"/>
                </a:lnTo>
                <a:lnTo>
                  <a:pt x="36576" y="1334516"/>
                </a:lnTo>
                <a:lnTo>
                  <a:pt x="49276" y="1334516"/>
                </a:lnTo>
                <a:lnTo>
                  <a:pt x="49911" y="1232916"/>
                </a:lnTo>
                <a:close/>
              </a:path>
              <a:path w="1705610" h="2154554">
                <a:moveTo>
                  <a:pt x="50673" y="1093216"/>
                </a:moveTo>
                <a:lnTo>
                  <a:pt x="37973" y="1093216"/>
                </a:lnTo>
                <a:lnTo>
                  <a:pt x="37338" y="1194816"/>
                </a:lnTo>
                <a:lnTo>
                  <a:pt x="50038" y="1194816"/>
                </a:lnTo>
                <a:lnTo>
                  <a:pt x="50673" y="1093216"/>
                </a:lnTo>
                <a:close/>
              </a:path>
              <a:path w="1705610" h="2154554">
                <a:moveTo>
                  <a:pt x="51562" y="953516"/>
                </a:moveTo>
                <a:lnTo>
                  <a:pt x="38862" y="953516"/>
                </a:lnTo>
                <a:lnTo>
                  <a:pt x="38227" y="1055116"/>
                </a:lnTo>
                <a:lnTo>
                  <a:pt x="50927" y="1055116"/>
                </a:lnTo>
                <a:lnTo>
                  <a:pt x="51562" y="953516"/>
                </a:lnTo>
                <a:close/>
              </a:path>
              <a:path w="1705610" h="2154554">
                <a:moveTo>
                  <a:pt x="52451" y="813816"/>
                </a:moveTo>
                <a:lnTo>
                  <a:pt x="39751" y="813816"/>
                </a:lnTo>
                <a:lnTo>
                  <a:pt x="39116" y="915416"/>
                </a:lnTo>
                <a:lnTo>
                  <a:pt x="51816" y="915416"/>
                </a:lnTo>
                <a:lnTo>
                  <a:pt x="52451" y="813816"/>
                </a:lnTo>
                <a:close/>
              </a:path>
              <a:path w="1705610" h="2154554">
                <a:moveTo>
                  <a:pt x="53340" y="674116"/>
                </a:moveTo>
                <a:lnTo>
                  <a:pt x="40640" y="674116"/>
                </a:lnTo>
                <a:lnTo>
                  <a:pt x="40005" y="775716"/>
                </a:lnTo>
                <a:lnTo>
                  <a:pt x="52705" y="775716"/>
                </a:lnTo>
                <a:lnTo>
                  <a:pt x="53340" y="674116"/>
                </a:lnTo>
                <a:close/>
              </a:path>
              <a:path w="1705610" h="2154554">
                <a:moveTo>
                  <a:pt x="54102" y="534416"/>
                </a:moveTo>
                <a:lnTo>
                  <a:pt x="41402" y="534416"/>
                </a:lnTo>
                <a:lnTo>
                  <a:pt x="40767" y="636016"/>
                </a:lnTo>
                <a:lnTo>
                  <a:pt x="53467" y="636016"/>
                </a:lnTo>
                <a:lnTo>
                  <a:pt x="54102" y="534416"/>
                </a:lnTo>
                <a:close/>
              </a:path>
              <a:path w="1705610" h="2154554">
                <a:moveTo>
                  <a:pt x="76200" y="2116074"/>
                </a:moveTo>
                <a:lnTo>
                  <a:pt x="76149" y="2115820"/>
                </a:lnTo>
                <a:lnTo>
                  <a:pt x="73304" y="2101215"/>
                </a:lnTo>
                <a:lnTo>
                  <a:pt x="65227" y="2089048"/>
                </a:lnTo>
                <a:lnTo>
                  <a:pt x="53174" y="2080806"/>
                </a:lnTo>
                <a:lnTo>
                  <a:pt x="44653" y="2079040"/>
                </a:lnTo>
                <a:lnTo>
                  <a:pt x="44665" y="2077720"/>
                </a:lnTo>
                <a:lnTo>
                  <a:pt x="44704" y="2071116"/>
                </a:lnTo>
                <a:lnTo>
                  <a:pt x="32004" y="2070989"/>
                </a:lnTo>
                <a:lnTo>
                  <a:pt x="31953" y="2078977"/>
                </a:lnTo>
                <a:lnTo>
                  <a:pt x="23482" y="2080615"/>
                </a:lnTo>
                <a:lnTo>
                  <a:pt x="11315" y="2088692"/>
                </a:lnTo>
                <a:lnTo>
                  <a:pt x="3073" y="2100745"/>
                </a:lnTo>
                <a:lnTo>
                  <a:pt x="0" y="2115566"/>
                </a:lnTo>
                <a:lnTo>
                  <a:pt x="2882" y="2130437"/>
                </a:lnTo>
                <a:lnTo>
                  <a:pt x="10960" y="2142604"/>
                </a:lnTo>
                <a:lnTo>
                  <a:pt x="23012" y="2150846"/>
                </a:lnTo>
                <a:lnTo>
                  <a:pt x="37846" y="2153920"/>
                </a:lnTo>
                <a:lnTo>
                  <a:pt x="52705" y="2151011"/>
                </a:lnTo>
                <a:lnTo>
                  <a:pt x="64871" y="2142909"/>
                </a:lnTo>
                <a:lnTo>
                  <a:pt x="73113" y="2130856"/>
                </a:lnTo>
                <a:lnTo>
                  <a:pt x="76200" y="2116074"/>
                </a:lnTo>
                <a:close/>
              </a:path>
              <a:path w="1705610" h="2154554">
                <a:moveTo>
                  <a:pt x="86741" y="394970"/>
                </a:moveTo>
                <a:lnTo>
                  <a:pt x="86690" y="394716"/>
                </a:lnTo>
                <a:lnTo>
                  <a:pt x="83845" y="380111"/>
                </a:lnTo>
                <a:lnTo>
                  <a:pt x="75768" y="367944"/>
                </a:lnTo>
                <a:lnTo>
                  <a:pt x="63715" y="359702"/>
                </a:lnTo>
                <a:lnTo>
                  <a:pt x="48895" y="356616"/>
                </a:lnTo>
                <a:lnTo>
                  <a:pt x="34023" y="359511"/>
                </a:lnTo>
                <a:lnTo>
                  <a:pt x="21856" y="367588"/>
                </a:lnTo>
                <a:lnTo>
                  <a:pt x="13614" y="379641"/>
                </a:lnTo>
                <a:lnTo>
                  <a:pt x="10528" y="394462"/>
                </a:lnTo>
                <a:lnTo>
                  <a:pt x="13449" y="409333"/>
                </a:lnTo>
                <a:lnTo>
                  <a:pt x="21551" y="421500"/>
                </a:lnTo>
                <a:lnTo>
                  <a:pt x="33604" y="429742"/>
                </a:lnTo>
                <a:lnTo>
                  <a:pt x="42049" y="431507"/>
                </a:lnTo>
                <a:lnTo>
                  <a:pt x="41656" y="496316"/>
                </a:lnTo>
                <a:lnTo>
                  <a:pt x="54356" y="496316"/>
                </a:lnTo>
                <a:lnTo>
                  <a:pt x="54749" y="432816"/>
                </a:lnTo>
                <a:lnTo>
                  <a:pt x="54749" y="431584"/>
                </a:lnTo>
                <a:lnTo>
                  <a:pt x="63246" y="429933"/>
                </a:lnTo>
                <a:lnTo>
                  <a:pt x="75412" y="421855"/>
                </a:lnTo>
                <a:lnTo>
                  <a:pt x="83654" y="409803"/>
                </a:lnTo>
                <a:lnTo>
                  <a:pt x="86741" y="394970"/>
                </a:lnTo>
                <a:close/>
              </a:path>
              <a:path w="1705610" h="2154554">
                <a:moveTo>
                  <a:pt x="1662925" y="1854200"/>
                </a:moveTo>
                <a:lnTo>
                  <a:pt x="1650225" y="1854073"/>
                </a:lnTo>
                <a:lnTo>
                  <a:pt x="1649603" y="1955673"/>
                </a:lnTo>
                <a:lnTo>
                  <a:pt x="1662303" y="1955812"/>
                </a:lnTo>
                <a:lnTo>
                  <a:pt x="1662925" y="1854200"/>
                </a:lnTo>
                <a:close/>
              </a:path>
              <a:path w="1705610" h="2154554">
                <a:moveTo>
                  <a:pt x="1663827" y="1714500"/>
                </a:moveTo>
                <a:lnTo>
                  <a:pt x="1651127" y="1714373"/>
                </a:lnTo>
                <a:lnTo>
                  <a:pt x="1650492" y="1815973"/>
                </a:lnTo>
                <a:lnTo>
                  <a:pt x="1663192" y="1816100"/>
                </a:lnTo>
                <a:lnTo>
                  <a:pt x="1663827" y="1714500"/>
                </a:lnTo>
                <a:close/>
              </a:path>
              <a:path w="1705610" h="2154554">
                <a:moveTo>
                  <a:pt x="1664589" y="1574800"/>
                </a:moveTo>
                <a:lnTo>
                  <a:pt x="1651889" y="1574673"/>
                </a:lnTo>
                <a:lnTo>
                  <a:pt x="1651254" y="1676273"/>
                </a:lnTo>
                <a:lnTo>
                  <a:pt x="1663954" y="1676400"/>
                </a:lnTo>
                <a:lnTo>
                  <a:pt x="1664589" y="1574800"/>
                </a:lnTo>
                <a:close/>
              </a:path>
              <a:path w="1705610" h="2154554">
                <a:moveTo>
                  <a:pt x="1665478" y="1435100"/>
                </a:moveTo>
                <a:lnTo>
                  <a:pt x="1652778" y="1434973"/>
                </a:lnTo>
                <a:lnTo>
                  <a:pt x="1652143" y="1536573"/>
                </a:lnTo>
                <a:lnTo>
                  <a:pt x="1664843" y="1536700"/>
                </a:lnTo>
                <a:lnTo>
                  <a:pt x="1665478" y="1435100"/>
                </a:lnTo>
                <a:close/>
              </a:path>
              <a:path w="1705610" h="2154554">
                <a:moveTo>
                  <a:pt x="1666240" y="1295400"/>
                </a:moveTo>
                <a:lnTo>
                  <a:pt x="1653540" y="1295400"/>
                </a:lnTo>
                <a:lnTo>
                  <a:pt x="1652905" y="1396873"/>
                </a:lnTo>
                <a:lnTo>
                  <a:pt x="1665605" y="1397000"/>
                </a:lnTo>
                <a:lnTo>
                  <a:pt x="1666240" y="1295400"/>
                </a:lnTo>
                <a:close/>
              </a:path>
              <a:path w="1705610" h="2154554">
                <a:moveTo>
                  <a:pt x="1667129" y="1155700"/>
                </a:moveTo>
                <a:lnTo>
                  <a:pt x="1654429" y="1155700"/>
                </a:lnTo>
                <a:lnTo>
                  <a:pt x="1653794" y="1257300"/>
                </a:lnTo>
                <a:lnTo>
                  <a:pt x="1666494" y="1257300"/>
                </a:lnTo>
                <a:lnTo>
                  <a:pt x="1667129" y="1155700"/>
                </a:lnTo>
                <a:close/>
              </a:path>
              <a:path w="1705610" h="2154554">
                <a:moveTo>
                  <a:pt x="1667891" y="1016000"/>
                </a:moveTo>
                <a:lnTo>
                  <a:pt x="1655191" y="1016000"/>
                </a:lnTo>
                <a:lnTo>
                  <a:pt x="1654556" y="1117600"/>
                </a:lnTo>
                <a:lnTo>
                  <a:pt x="1667256" y="1117600"/>
                </a:lnTo>
                <a:lnTo>
                  <a:pt x="1667891" y="1016000"/>
                </a:lnTo>
                <a:close/>
              </a:path>
              <a:path w="1705610" h="2154554">
                <a:moveTo>
                  <a:pt x="1668780" y="876300"/>
                </a:moveTo>
                <a:lnTo>
                  <a:pt x="1656080" y="876300"/>
                </a:lnTo>
                <a:lnTo>
                  <a:pt x="1655445" y="977900"/>
                </a:lnTo>
                <a:lnTo>
                  <a:pt x="1668145" y="977900"/>
                </a:lnTo>
                <a:lnTo>
                  <a:pt x="1668780" y="876300"/>
                </a:lnTo>
                <a:close/>
              </a:path>
              <a:path w="1705610" h="2154554">
                <a:moveTo>
                  <a:pt x="1669542" y="736600"/>
                </a:moveTo>
                <a:lnTo>
                  <a:pt x="1656842" y="736600"/>
                </a:lnTo>
                <a:lnTo>
                  <a:pt x="1656207" y="838200"/>
                </a:lnTo>
                <a:lnTo>
                  <a:pt x="1668907" y="838200"/>
                </a:lnTo>
                <a:lnTo>
                  <a:pt x="1669542" y="736600"/>
                </a:lnTo>
                <a:close/>
              </a:path>
              <a:path w="1705610" h="2154554">
                <a:moveTo>
                  <a:pt x="1670431" y="596900"/>
                </a:moveTo>
                <a:lnTo>
                  <a:pt x="1657731" y="596900"/>
                </a:lnTo>
                <a:lnTo>
                  <a:pt x="1657096" y="698500"/>
                </a:lnTo>
                <a:lnTo>
                  <a:pt x="1669796" y="698500"/>
                </a:lnTo>
                <a:lnTo>
                  <a:pt x="1670431" y="596900"/>
                </a:lnTo>
                <a:close/>
              </a:path>
              <a:path w="1705610" h="2154554">
                <a:moveTo>
                  <a:pt x="1671193" y="457200"/>
                </a:moveTo>
                <a:lnTo>
                  <a:pt x="1658493" y="457200"/>
                </a:lnTo>
                <a:lnTo>
                  <a:pt x="1657858" y="558800"/>
                </a:lnTo>
                <a:lnTo>
                  <a:pt x="1670558" y="558800"/>
                </a:lnTo>
                <a:lnTo>
                  <a:pt x="1671193" y="457200"/>
                </a:lnTo>
                <a:close/>
              </a:path>
              <a:path w="1705610" h="2154554">
                <a:moveTo>
                  <a:pt x="1672082" y="317500"/>
                </a:moveTo>
                <a:lnTo>
                  <a:pt x="1659382" y="317500"/>
                </a:lnTo>
                <a:lnTo>
                  <a:pt x="1658747" y="419100"/>
                </a:lnTo>
                <a:lnTo>
                  <a:pt x="1671447" y="419100"/>
                </a:lnTo>
                <a:lnTo>
                  <a:pt x="1672082" y="317500"/>
                </a:lnTo>
                <a:close/>
              </a:path>
              <a:path w="1705610" h="2154554">
                <a:moveTo>
                  <a:pt x="1672844" y="177800"/>
                </a:moveTo>
                <a:lnTo>
                  <a:pt x="1660144" y="177800"/>
                </a:lnTo>
                <a:lnTo>
                  <a:pt x="1659509" y="279400"/>
                </a:lnTo>
                <a:lnTo>
                  <a:pt x="1672209" y="279400"/>
                </a:lnTo>
                <a:lnTo>
                  <a:pt x="1672844" y="177800"/>
                </a:lnTo>
                <a:close/>
              </a:path>
              <a:path w="1705610" h="2154554">
                <a:moveTo>
                  <a:pt x="1693164" y="2116328"/>
                </a:moveTo>
                <a:lnTo>
                  <a:pt x="1670088" y="2081060"/>
                </a:lnTo>
                <a:lnTo>
                  <a:pt x="1661629" y="2079294"/>
                </a:lnTo>
                <a:lnTo>
                  <a:pt x="1661642" y="2077974"/>
                </a:lnTo>
                <a:lnTo>
                  <a:pt x="1662176" y="1993900"/>
                </a:lnTo>
                <a:lnTo>
                  <a:pt x="1649476" y="1993773"/>
                </a:lnTo>
                <a:lnTo>
                  <a:pt x="1648929" y="2079218"/>
                </a:lnTo>
                <a:lnTo>
                  <a:pt x="1640446" y="2080869"/>
                </a:lnTo>
                <a:lnTo>
                  <a:pt x="1628279" y="2088946"/>
                </a:lnTo>
                <a:lnTo>
                  <a:pt x="1620037" y="2100999"/>
                </a:lnTo>
                <a:lnTo>
                  <a:pt x="1616964" y="2115820"/>
                </a:lnTo>
                <a:lnTo>
                  <a:pt x="1619872" y="2130691"/>
                </a:lnTo>
                <a:lnTo>
                  <a:pt x="1627974" y="2142858"/>
                </a:lnTo>
                <a:lnTo>
                  <a:pt x="1640027" y="2151100"/>
                </a:lnTo>
                <a:lnTo>
                  <a:pt x="1654810" y="2154174"/>
                </a:lnTo>
                <a:lnTo>
                  <a:pt x="1669669" y="2151265"/>
                </a:lnTo>
                <a:lnTo>
                  <a:pt x="1681835" y="2143163"/>
                </a:lnTo>
                <a:lnTo>
                  <a:pt x="1690077" y="2131110"/>
                </a:lnTo>
                <a:lnTo>
                  <a:pt x="1693164" y="2116328"/>
                </a:lnTo>
                <a:close/>
              </a:path>
              <a:path w="1705610" h="2154554">
                <a:moveTo>
                  <a:pt x="1705483" y="38354"/>
                </a:moveTo>
                <a:lnTo>
                  <a:pt x="1705432" y="38100"/>
                </a:lnTo>
                <a:lnTo>
                  <a:pt x="1702562" y="23495"/>
                </a:lnTo>
                <a:lnTo>
                  <a:pt x="1694446" y="11328"/>
                </a:lnTo>
                <a:lnTo>
                  <a:pt x="1682343" y="3086"/>
                </a:lnTo>
                <a:lnTo>
                  <a:pt x="1667510" y="0"/>
                </a:lnTo>
                <a:lnTo>
                  <a:pt x="1652714" y="2921"/>
                </a:lnTo>
                <a:lnTo>
                  <a:pt x="1640586" y="11023"/>
                </a:lnTo>
                <a:lnTo>
                  <a:pt x="1632356" y="23075"/>
                </a:lnTo>
                <a:lnTo>
                  <a:pt x="1629283" y="37846"/>
                </a:lnTo>
                <a:lnTo>
                  <a:pt x="1632165" y="52717"/>
                </a:lnTo>
                <a:lnTo>
                  <a:pt x="1640243" y="64884"/>
                </a:lnTo>
                <a:lnTo>
                  <a:pt x="1652295" y="73126"/>
                </a:lnTo>
                <a:lnTo>
                  <a:pt x="1660791" y="74891"/>
                </a:lnTo>
                <a:lnTo>
                  <a:pt x="1660385" y="139700"/>
                </a:lnTo>
                <a:lnTo>
                  <a:pt x="1673085" y="139700"/>
                </a:lnTo>
                <a:lnTo>
                  <a:pt x="1673491" y="76200"/>
                </a:lnTo>
                <a:lnTo>
                  <a:pt x="1673491" y="74955"/>
                </a:lnTo>
                <a:lnTo>
                  <a:pt x="1681988" y="73291"/>
                </a:lnTo>
                <a:lnTo>
                  <a:pt x="1694154" y="65189"/>
                </a:lnTo>
                <a:lnTo>
                  <a:pt x="1702396" y="53136"/>
                </a:lnTo>
                <a:lnTo>
                  <a:pt x="1705483" y="383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100317" y="2606166"/>
            <a:ext cx="10579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sz="10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sz="1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sz="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385304" y="5558028"/>
            <a:ext cx="2388235" cy="262255"/>
          </a:xfrm>
          <a:custGeom>
            <a:avLst/>
            <a:gdLst/>
            <a:ahLst/>
            <a:cxnLst/>
            <a:rect l="l" t="t" r="r" b="b"/>
            <a:pathLst>
              <a:path w="2388234" h="262254">
                <a:moveTo>
                  <a:pt x="2388107" y="0"/>
                </a:moveTo>
                <a:lnTo>
                  <a:pt x="0" y="0"/>
                </a:lnTo>
                <a:lnTo>
                  <a:pt x="0" y="262128"/>
                </a:lnTo>
                <a:lnTo>
                  <a:pt x="2388107" y="262128"/>
                </a:lnTo>
                <a:lnTo>
                  <a:pt x="238810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0" name="object 6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22152" y="1305663"/>
            <a:ext cx="440435" cy="200048"/>
          </a:xfrm>
          <a:prstGeom prst="rect">
            <a:avLst/>
          </a:prstGeom>
        </p:spPr>
      </p:pic>
      <p:grpSp>
        <p:nvGrpSpPr>
          <p:cNvPr id="61" name="object 61"/>
          <p:cNvGrpSpPr/>
          <p:nvPr/>
        </p:nvGrpSpPr>
        <p:grpSpPr>
          <a:xfrm>
            <a:off x="3354578" y="1681567"/>
            <a:ext cx="6861174" cy="3804833"/>
            <a:chOff x="3322193" y="1610828"/>
            <a:chExt cx="6861174" cy="3804833"/>
          </a:xfrm>
        </p:grpSpPr>
        <p:sp>
          <p:nvSpPr>
            <p:cNvPr id="62" name="object 62"/>
            <p:cNvSpPr/>
            <p:nvPr/>
          </p:nvSpPr>
          <p:spPr>
            <a:xfrm>
              <a:off x="5605272" y="2916936"/>
              <a:ext cx="78105" cy="2498725"/>
            </a:xfrm>
            <a:custGeom>
              <a:avLst/>
              <a:gdLst/>
              <a:ahLst/>
              <a:cxnLst/>
              <a:rect l="l" t="t" r="r" b="b"/>
              <a:pathLst>
                <a:path w="78104" h="2498725">
                  <a:moveTo>
                    <a:pt x="33481" y="74904"/>
                  </a:moveTo>
                  <a:lnTo>
                    <a:pt x="33400" y="139700"/>
                  </a:lnTo>
                  <a:lnTo>
                    <a:pt x="46100" y="139700"/>
                  </a:lnTo>
                  <a:lnTo>
                    <a:pt x="46180" y="76200"/>
                  </a:lnTo>
                  <a:lnTo>
                    <a:pt x="39877" y="76200"/>
                  </a:lnTo>
                  <a:lnTo>
                    <a:pt x="33481" y="74904"/>
                  </a:lnTo>
                  <a:close/>
                </a:path>
                <a:path w="78104" h="2498725">
                  <a:moveTo>
                    <a:pt x="46227" y="38100"/>
                  </a:moveTo>
                  <a:lnTo>
                    <a:pt x="33527" y="38100"/>
                  </a:lnTo>
                  <a:lnTo>
                    <a:pt x="33588" y="74926"/>
                  </a:lnTo>
                  <a:lnTo>
                    <a:pt x="39877" y="76200"/>
                  </a:lnTo>
                  <a:lnTo>
                    <a:pt x="46181" y="74926"/>
                  </a:lnTo>
                  <a:lnTo>
                    <a:pt x="46227" y="38100"/>
                  </a:lnTo>
                  <a:close/>
                </a:path>
                <a:path w="78104" h="2498725">
                  <a:moveTo>
                    <a:pt x="46181" y="74926"/>
                  </a:moveTo>
                  <a:lnTo>
                    <a:pt x="39877" y="76200"/>
                  </a:lnTo>
                  <a:lnTo>
                    <a:pt x="46180" y="76200"/>
                  </a:lnTo>
                  <a:lnTo>
                    <a:pt x="46181" y="74926"/>
                  </a:lnTo>
                  <a:close/>
                </a:path>
                <a:path w="78104" h="2498725">
                  <a:moveTo>
                    <a:pt x="77977" y="38100"/>
                  </a:moveTo>
                  <a:lnTo>
                    <a:pt x="46227" y="38100"/>
                  </a:lnTo>
                  <a:lnTo>
                    <a:pt x="46181" y="74926"/>
                  </a:lnTo>
                  <a:lnTo>
                    <a:pt x="54698" y="73193"/>
                  </a:lnTo>
                  <a:lnTo>
                    <a:pt x="66786" y="65055"/>
                  </a:lnTo>
                  <a:lnTo>
                    <a:pt x="74971" y="52947"/>
                  </a:lnTo>
                  <a:lnTo>
                    <a:pt x="77977" y="38100"/>
                  </a:lnTo>
                  <a:close/>
                </a:path>
                <a:path w="78104" h="2498725">
                  <a:moveTo>
                    <a:pt x="39877" y="0"/>
                  </a:moveTo>
                  <a:lnTo>
                    <a:pt x="25004" y="3006"/>
                  </a:lnTo>
                  <a:lnTo>
                    <a:pt x="12922" y="11144"/>
                  </a:lnTo>
                  <a:lnTo>
                    <a:pt x="4766" y="23252"/>
                  </a:lnTo>
                  <a:lnTo>
                    <a:pt x="1777" y="38100"/>
                  </a:lnTo>
                  <a:lnTo>
                    <a:pt x="4766" y="52893"/>
                  </a:lnTo>
                  <a:lnTo>
                    <a:pt x="12922" y="65008"/>
                  </a:lnTo>
                  <a:lnTo>
                    <a:pt x="25030" y="73193"/>
                  </a:lnTo>
                  <a:lnTo>
                    <a:pt x="33481" y="74904"/>
                  </a:lnTo>
                  <a:lnTo>
                    <a:pt x="33527" y="38100"/>
                  </a:lnTo>
                  <a:lnTo>
                    <a:pt x="77977" y="38100"/>
                  </a:lnTo>
                  <a:lnTo>
                    <a:pt x="74989" y="23306"/>
                  </a:lnTo>
                  <a:lnTo>
                    <a:pt x="66833" y="11191"/>
                  </a:lnTo>
                  <a:lnTo>
                    <a:pt x="54725" y="3006"/>
                  </a:lnTo>
                  <a:lnTo>
                    <a:pt x="39877" y="0"/>
                  </a:lnTo>
                  <a:close/>
                </a:path>
                <a:path w="78104" h="2498725">
                  <a:moveTo>
                    <a:pt x="46100" y="177800"/>
                  </a:moveTo>
                  <a:lnTo>
                    <a:pt x="33400" y="177800"/>
                  </a:lnTo>
                  <a:lnTo>
                    <a:pt x="33274" y="279400"/>
                  </a:lnTo>
                  <a:lnTo>
                    <a:pt x="45974" y="279400"/>
                  </a:lnTo>
                  <a:lnTo>
                    <a:pt x="46100" y="177800"/>
                  </a:lnTo>
                  <a:close/>
                </a:path>
                <a:path w="78104" h="2498725">
                  <a:moveTo>
                    <a:pt x="45974" y="317500"/>
                  </a:moveTo>
                  <a:lnTo>
                    <a:pt x="33274" y="317500"/>
                  </a:lnTo>
                  <a:lnTo>
                    <a:pt x="33274" y="419100"/>
                  </a:lnTo>
                  <a:lnTo>
                    <a:pt x="45974" y="419100"/>
                  </a:lnTo>
                  <a:lnTo>
                    <a:pt x="45974" y="317500"/>
                  </a:lnTo>
                  <a:close/>
                </a:path>
                <a:path w="78104" h="2498725">
                  <a:moveTo>
                    <a:pt x="45847" y="457200"/>
                  </a:moveTo>
                  <a:lnTo>
                    <a:pt x="33147" y="457200"/>
                  </a:lnTo>
                  <a:lnTo>
                    <a:pt x="33147" y="558800"/>
                  </a:lnTo>
                  <a:lnTo>
                    <a:pt x="45847" y="558800"/>
                  </a:lnTo>
                  <a:lnTo>
                    <a:pt x="45847" y="457200"/>
                  </a:lnTo>
                  <a:close/>
                </a:path>
                <a:path w="78104" h="2498725">
                  <a:moveTo>
                    <a:pt x="45847" y="596900"/>
                  </a:moveTo>
                  <a:lnTo>
                    <a:pt x="33147" y="596900"/>
                  </a:lnTo>
                  <a:lnTo>
                    <a:pt x="33019" y="698500"/>
                  </a:lnTo>
                  <a:lnTo>
                    <a:pt x="45719" y="698500"/>
                  </a:lnTo>
                  <a:lnTo>
                    <a:pt x="45847" y="596900"/>
                  </a:lnTo>
                  <a:close/>
                </a:path>
                <a:path w="78104" h="2498725">
                  <a:moveTo>
                    <a:pt x="45719" y="736600"/>
                  </a:moveTo>
                  <a:lnTo>
                    <a:pt x="33019" y="736600"/>
                  </a:lnTo>
                  <a:lnTo>
                    <a:pt x="32892" y="838200"/>
                  </a:lnTo>
                  <a:lnTo>
                    <a:pt x="45592" y="838200"/>
                  </a:lnTo>
                  <a:lnTo>
                    <a:pt x="45719" y="736600"/>
                  </a:lnTo>
                  <a:close/>
                </a:path>
                <a:path w="78104" h="2498725">
                  <a:moveTo>
                    <a:pt x="45592" y="876300"/>
                  </a:moveTo>
                  <a:lnTo>
                    <a:pt x="32892" y="876300"/>
                  </a:lnTo>
                  <a:lnTo>
                    <a:pt x="32765" y="977900"/>
                  </a:lnTo>
                  <a:lnTo>
                    <a:pt x="45465" y="977900"/>
                  </a:lnTo>
                  <a:lnTo>
                    <a:pt x="45592" y="876300"/>
                  </a:lnTo>
                  <a:close/>
                </a:path>
                <a:path w="78104" h="2498725">
                  <a:moveTo>
                    <a:pt x="45465" y="1016000"/>
                  </a:moveTo>
                  <a:lnTo>
                    <a:pt x="32765" y="1016000"/>
                  </a:lnTo>
                  <a:lnTo>
                    <a:pt x="32765" y="1117600"/>
                  </a:lnTo>
                  <a:lnTo>
                    <a:pt x="45465" y="1117600"/>
                  </a:lnTo>
                  <a:lnTo>
                    <a:pt x="45465" y="1016000"/>
                  </a:lnTo>
                  <a:close/>
                </a:path>
                <a:path w="78104" h="2498725">
                  <a:moveTo>
                    <a:pt x="45338" y="1155700"/>
                  </a:moveTo>
                  <a:lnTo>
                    <a:pt x="32638" y="1155700"/>
                  </a:lnTo>
                  <a:lnTo>
                    <a:pt x="32638" y="1257300"/>
                  </a:lnTo>
                  <a:lnTo>
                    <a:pt x="45338" y="1257300"/>
                  </a:lnTo>
                  <a:lnTo>
                    <a:pt x="45338" y="1155700"/>
                  </a:lnTo>
                  <a:close/>
                </a:path>
                <a:path w="78104" h="2498725">
                  <a:moveTo>
                    <a:pt x="45338" y="1295400"/>
                  </a:moveTo>
                  <a:lnTo>
                    <a:pt x="32638" y="1295400"/>
                  </a:lnTo>
                  <a:lnTo>
                    <a:pt x="32512" y="1397000"/>
                  </a:lnTo>
                  <a:lnTo>
                    <a:pt x="45212" y="1397000"/>
                  </a:lnTo>
                  <a:lnTo>
                    <a:pt x="45338" y="1295400"/>
                  </a:lnTo>
                  <a:close/>
                </a:path>
                <a:path w="78104" h="2498725">
                  <a:moveTo>
                    <a:pt x="45212" y="1435100"/>
                  </a:moveTo>
                  <a:lnTo>
                    <a:pt x="32512" y="1435100"/>
                  </a:lnTo>
                  <a:lnTo>
                    <a:pt x="32385" y="1536700"/>
                  </a:lnTo>
                  <a:lnTo>
                    <a:pt x="45085" y="1536700"/>
                  </a:lnTo>
                  <a:lnTo>
                    <a:pt x="45212" y="1435100"/>
                  </a:lnTo>
                  <a:close/>
                </a:path>
                <a:path w="78104" h="2498725">
                  <a:moveTo>
                    <a:pt x="45085" y="1574800"/>
                  </a:moveTo>
                  <a:lnTo>
                    <a:pt x="32385" y="1574800"/>
                  </a:lnTo>
                  <a:lnTo>
                    <a:pt x="32257" y="1676400"/>
                  </a:lnTo>
                  <a:lnTo>
                    <a:pt x="44957" y="1676400"/>
                  </a:lnTo>
                  <a:lnTo>
                    <a:pt x="45085" y="1574800"/>
                  </a:lnTo>
                  <a:close/>
                </a:path>
                <a:path w="78104" h="2498725">
                  <a:moveTo>
                    <a:pt x="44957" y="1714500"/>
                  </a:moveTo>
                  <a:lnTo>
                    <a:pt x="32257" y="1714500"/>
                  </a:lnTo>
                  <a:lnTo>
                    <a:pt x="32257" y="1816100"/>
                  </a:lnTo>
                  <a:lnTo>
                    <a:pt x="44957" y="1816100"/>
                  </a:lnTo>
                  <a:lnTo>
                    <a:pt x="44957" y="1714500"/>
                  </a:lnTo>
                  <a:close/>
                </a:path>
                <a:path w="78104" h="2498725">
                  <a:moveTo>
                    <a:pt x="44830" y="1854200"/>
                  </a:moveTo>
                  <a:lnTo>
                    <a:pt x="32130" y="1854200"/>
                  </a:lnTo>
                  <a:lnTo>
                    <a:pt x="32130" y="1955800"/>
                  </a:lnTo>
                  <a:lnTo>
                    <a:pt x="44830" y="1955800"/>
                  </a:lnTo>
                  <a:lnTo>
                    <a:pt x="44830" y="1854200"/>
                  </a:lnTo>
                  <a:close/>
                </a:path>
                <a:path w="78104" h="2498725">
                  <a:moveTo>
                    <a:pt x="44830" y="1993900"/>
                  </a:moveTo>
                  <a:lnTo>
                    <a:pt x="32130" y="1993900"/>
                  </a:lnTo>
                  <a:lnTo>
                    <a:pt x="32003" y="2095500"/>
                  </a:lnTo>
                  <a:lnTo>
                    <a:pt x="44703" y="2095500"/>
                  </a:lnTo>
                  <a:lnTo>
                    <a:pt x="44830" y="1993900"/>
                  </a:lnTo>
                  <a:close/>
                </a:path>
                <a:path w="78104" h="2498725">
                  <a:moveTo>
                    <a:pt x="44703" y="2133600"/>
                  </a:moveTo>
                  <a:lnTo>
                    <a:pt x="32003" y="2133600"/>
                  </a:lnTo>
                  <a:lnTo>
                    <a:pt x="31876" y="2235200"/>
                  </a:lnTo>
                  <a:lnTo>
                    <a:pt x="44576" y="2235200"/>
                  </a:lnTo>
                  <a:lnTo>
                    <a:pt x="44703" y="2133600"/>
                  </a:lnTo>
                  <a:close/>
                </a:path>
                <a:path w="78104" h="2498725">
                  <a:moveTo>
                    <a:pt x="44576" y="2273300"/>
                  </a:moveTo>
                  <a:lnTo>
                    <a:pt x="31876" y="2273300"/>
                  </a:lnTo>
                  <a:lnTo>
                    <a:pt x="31750" y="2374900"/>
                  </a:lnTo>
                  <a:lnTo>
                    <a:pt x="44450" y="2374900"/>
                  </a:lnTo>
                  <a:lnTo>
                    <a:pt x="44576" y="2273300"/>
                  </a:lnTo>
                  <a:close/>
                </a:path>
                <a:path w="78104" h="2498725">
                  <a:moveTo>
                    <a:pt x="31750" y="2423425"/>
                  </a:moveTo>
                  <a:lnTo>
                    <a:pt x="23303" y="2425132"/>
                  </a:lnTo>
                  <a:lnTo>
                    <a:pt x="11181" y="2433288"/>
                  </a:lnTo>
                  <a:lnTo>
                    <a:pt x="3006" y="2445343"/>
                  </a:lnTo>
                  <a:lnTo>
                    <a:pt x="0" y="2460116"/>
                  </a:lnTo>
                  <a:lnTo>
                    <a:pt x="2988" y="2474983"/>
                  </a:lnTo>
                  <a:lnTo>
                    <a:pt x="11144" y="2487136"/>
                  </a:lnTo>
                  <a:lnTo>
                    <a:pt x="23252" y="2495335"/>
                  </a:lnTo>
                  <a:lnTo>
                    <a:pt x="38100" y="2498344"/>
                  </a:lnTo>
                  <a:lnTo>
                    <a:pt x="52893" y="2495355"/>
                  </a:lnTo>
                  <a:lnTo>
                    <a:pt x="65008" y="2487199"/>
                  </a:lnTo>
                  <a:lnTo>
                    <a:pt x="73193" y="2475091"/>
                  </a:lnTo>
                  <a:lnTo>
                    <a:pt x="76200" y="2460244"/>
                  </a:lnTo>
                  <a:lnTo>
                    <a:pt x="31750" y="2460244"/>
                  </a:lnTo>
                  <a:lnTo>
                    <a:pt x="31750" y="2423425"/>
                  </a:lnTo>
                  <a:close/>
                </a:path>
                <a:path w="78104" h="2498725">
                  <a:moveTo>
                    <a:pt x="38100" y="2422144"/>
                  </a:moveTo>
                  <a:lnTo>
                    <a:pt x="31768" y="2423422"/>
                  </a:lnTo>
                  <a:lnTo>
                    <a:pt x="31750" y="2460244"/>
                  </a:lnTo>
                  <a:lnTo>
                    <a:pt x="44450" y="2460244"/>
                  </a:lnTo>
                  <a:lnTo>
                    <a:pt x="44450" y="2423422"/>
                  </a:lnTo>
                  <a:lnTo>
                    <a:pt x="38100" y="2422144"/>
                  </a:lnTo>
                  <a:close/>
                </a:path>
                <a:path w="78104" h="2498725">
                  <a:moveTo>
                    <a:pt x="44450" y="2423422"/>
                  </a:moveTo>
                  <a:lnTo>
                    <a:pt x="44450" y="2460244"/>
                  </a:lnTo>
                  <a:lnTo>
                    <a:pt x="76200" y="2460244"/>
                  </a:lnTo>
                  <a:lnTo>
                    <a:pt x="73211" y="2445396"/>
                  </a:lnTo>
                  <a:lnTo>
                    <a:pt x="65032" y="2433272"/>
                  </a:lnTo>
                  <a:lnTo>
                    <a:pt x="52937" y="2425130"/>
                  </a:lnTo>
                  <a:lnTo>
                    <a:pt x="44450" y="2423422"/>
                  </a:lnTo>
                  <a:close/>
                </a:path>
                <a:path w="78104" h="2498725">
                  <a:moveTo>
                    <a:pt x="44450" y="2413000"/>
                  </a:moveTo>
                  <a:lnTo>
                    <a:pt x="31750" y="2413000"/>
                  </a:lnTo>
                  <a:lnTo>
                    <a:pt x="31750" y="2423425"/>
                  </a:lnTo>
                  <a:lnTo>
                    <a:pt x="38100" y="2422144"/>
                  </a:lnTo>
                  <a:lnTo>
                    <a:pt x="44450" y="2422144"/>
                  </a:lnTo>
                  <a:lnTo>
                    <a:pt x="44450" y="2413000"/>
                  </a:lnTo>
                  <a:close/>
                </a:path>
                <a:path w="78104" h="2498725">
                  <a:moveTo>
                    <a:pt x="44450" y="2422144"/>
                  </a:moveTo>
                  <a:lnTo>
                    <a:pt x="38100" y="2422144"/>
                  </a:lnTo>
                  <a:lnTo>
                    <a:pt x="44450" y="2423422"/>
                  </a:lnTo>
                  <a:lnTo>
                    <a:pt x="44450" y="2422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60163" y="2658812"/>
              <a:ext cx="440436" cy="198555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3748" y="2323274"/>
              <a:ext cx="440435" cy="198555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97239" y="1985859"/>
              <a:ext cx="440435" cy="200048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742932" y="1610828"/>
              <a:ext cx="440435" cy="198555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3322193" y="4536629"/>
              <a:ext cx="3129280" cy="509270"/>
            </a:xfrm>
            <a:custGeom>
              <a:avLst/>
              <a:gdLst/>
              <a:ahLst/>
              <a:cxnLst/>
              <a:rect l="l" t="t" r="r" b="b"/>
              <a:pathLst>
                <a:path w="3129279" h="509270">
                  <a:moveTo>
                    <a:pt x="2590800" y="292608"/>
                  </a:moveTo>
                  <a:lnTo>
                    <a:pt x="0" y="292608"/>
                  </a:lnTo>
                  <a:lnTo>
                    <a:pt x="0" y="509016"/>
                  </a:lnTo>
                  <a:lnTo>
                    <a:pt x="2590800" y="509016"/>
                  </a:lnTo>
                  <a:lnTo>
                    <a:pt x="2590800" y="292608"/>
                  </a:lnTo>
                  <a:close/>
                </a:path>
                <a:path w="3129279" h="509270">
                  <a:moveTo>
                    <a:pt x="3128772" y="0"/>
                  </a:moveTo>
                  <a:lnTo>
                    <a:pt x="2324100" y="0"/>
                  </a:lnTo>
                  <a:lnTo>
                    <a:pt x="2324100" y="214884"/>
                  </a:lnTo>
                  <a:lnTo>
                    <a:pt x="3128772" y="214884"/>
                  </a:lnTo>
                  <a:lnTo>
                    <a:pt x="3128772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5650694" y="4480773"/>
            <a:ext cx="8051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215" marR="39370" indent="7112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ПОВЫШЕНИЕ 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 КВА</a:t>
            </a: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Ф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ИКАЦИИ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11997" y="4948255"/>
            <a:ext cx="193331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FFFFFF"/>
                </a:solidFill>
                <a:latin typeface="Tahoma"/>
                <a:cs typeface="Tahoma"/>
              </a:rPr>
              <a:t>ПОЛУЧЕНИЕ</a:t>
            </a:r>
            <a:r>
              <a:rPr sz="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Tahoma"/>
                <a:cs typeface="Tahoma"/>
              </a:rPr>
              <a:t>ВЫСШЕГО</a:t>
            </a:r>
            <a:r>
              <a:rPr sz="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Tahoma"/>
                <a:cs typeface="Tahoma"/>
              </a:rPr>
              <a:t>ОБРАЗОВАНИЯ</a:t>
            </a:r>
            <a:endParaRPr sz="800" dirty="0">
              <a:latin typeface="Tahoma"/>
              <a:cs typeface="Tahoma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728842" y="4639463"/>
            <a:ext cx="805180" cy="216535"/>
          </a:xfrm>
          <a:custGeom>
            <a:avLst/>
            <a:gdLst/>
            <a:ahLst/>
            <a:cxnLst/>
            <a:rect l="l" t="t" r="r" b="b"/>
            <a:pathLst>
              <a:path w="805179" h="216535">
                <a:moveTo>
                  <a:pt x="804672" y="0"/>
                </a:moveTo>
                <a:lnTo>
                  <a:pt x="0" y="0"/>
                </a:lnTo>
                <a:lnTo>
                  <a:pt x="0" y="216407"/>
                </a:lnTo>
                <a:lnTo>
                  <a:pt x="804672" y="216407"/>
                </a:lnTo>
                <a:lnTo>
                  <a:pt x="80467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3724040" y="4681691"/>
            <a:ext cx="7950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ВОЕННАЯ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СЛУЖБА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0" y="5745531"/>
            <a:ext cx="186763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lvl="0" indent="-172720">
              <a:spcBef>
                <a:spcPts val="100"/>
              </a:spcBef>
              <a:buFont typeface="Symbol"/>
              <a:buChar char=""/>
              <a:tabLst>
                <a:tab pos="185420" algn="l"/>
              </a:tabLst>
            </a:pP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фесси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ориентированный 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900" spc="-1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8-9 </a:t>
            </a:r>
            <a:r>
              <a:rPr lang="ru-RU" sz="900" spc="-24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«Аттестат + рабочая профессия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184785" marR="71755" lvl="0">
              <a:spcBef>
                <a:spcPts val="5"/>
              </a:spcBef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 ранней профессиональной ориентации обучающихся 6-11 классов «Билет в будущее»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1817690" y="5786792"/>
            <a:ext cx="207286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85420" algn="l"/>
              </a:tabLst>
            </a:pP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sz="9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чемпионатном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движении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4785">
              <a:lnSpc>
                <a:spcPct val="100000"/>
              </a:lnSpc>
            </a:pP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«Профессионалы»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4785" marR="55880" indent="-172720">
              <a:lnSpc>
                <a:spcPct val="100000"/>
              </a:lnSpc>
              <a:spcBef>
                <a:spcPts val="5"/>
              </a:spcBef>
              <a:buFont typeface="Symbol"/>
              <a:buChar char=""/>
              <a:tabLst>
                <a:tab pos="185420" algn="l"/>
              </a:tabLst>
            </a:pP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sz="9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учебно-производственных 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комплексах,</a:t>
            </a:r>
            <a:r>
              <a:rPr sz="9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подрядной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</a:t>
            </a:r>
          </a:p>
          <a:p>
            <a:pPr marL="184785" indent="-172720">
              <a:lnSpc>
                <a:spcPct val="100000"/>
              </a:lnSpc>
              <a:buFont typeface="Symbol"/>
              <a:buChar char=""/>
              <a:tabLst>
                <a:tab pos="185420" algn="l"/>
              </a:tabLst>
            </a:pP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z="9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портфолио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4785" indent="-172720">
              <a:lnSpc>
                <a:spcPct val="100000"/>
              </a:lnSpc>
              <a:buFont typeface="Symbol"/>
              <a:buChar char=""/>
              <a:tabLst>
                <a:tab pos="185420" algn="l"/>
              </a:tabLst>
            </a:pP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целевого</a:t>
            </a:r>
            <a:r>
              <a:rPr sz="9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724913" y="3840733"/>
            <a:ext cx="1560830" cy="335280"/>
          </a:xfrm>
          <a:custGeom>
            <a:avLst/>
            <a:gdLst/>
            <a:ahLst/>
            <a:cxnLst/>
            <a:rect l="l" t="t" r="r" b="b"/>
            <a:pathLst>
              <a:path w="1560829" h="335279">
                <a:moveTo>
                  <a:pt x="1560576" y="0"/>
                </a:moveTo>
                <a:lnTo>
                  <a:pt x="0" y="0"/>
                </a:lnTo>
                <a:lnTo>
                  <a:pt x="0" y="335279"/>
                </a:lnTo>
                <a:lnTo>
                  <a:pt x="1560576" y="335279"/>
                </a:lnTo>
                <a:lnTo>
                  <a:pt x="156057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1762750" y="3945055"/>
            <a:ext cx="151130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700" spc="-10" dirty="0" smtClean="0">
                <a:solidFill>
                  <a:srgbClr val="FFFFFF"/>
                </a:solidFill>
                <a:latin typeface="Tahoma"/>
                <a:cs typeface="Tahoma"/>
              </a:rPr>
              <a:t>ДОПОЛНИТЕЛЬНЫЕ</a:t>
            </a:r>
            <a:r>
              <a:rPr sz="700" spc="45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5" dirty="0" smtClean="0">
                <a:solidFill>
                  <a:srgbClr val="FFFFFF"/>
                </a:solidFill>
                <a:latin typeface="Tahoma"/>
                <a:cs typeface="Tahoma"/>
              </a:rPr>
              <a:t>КОМПЕТЕНЦИИ</a:t>
            </a:r>
            <a:endParaRPr sz="700" dirty="0" smtClean="0">
              <a:latin typeface="Tahoma"/>
              <a:cs typeface="Tahoma"/>
            </a:endParaRPr>
          </a:p>
          <a:p>
            <a:pPr marL="260985" marR="254000" indent="-635" algn="ctr">
              <a:lnSpc>
                <a:spcPct val="100000"/>
              </a:lnSpc>
              <a:spcBef>
                <a:spcPts val="5"/>
              </a:spcBef>
            </a:pPr>
            <a:endParaRPr sz="600" dirty="0">
              <a:latin typeface="Tahoma"/>
              <a:cs typeface="Tahom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373238" y="4785073"/>
            <a:ext cx="937260" cy="216535"/>
          </a:xfrm>
          <a:custGeom>
            <a:avLst/>
            <a:gdLst/>
            <a:ahLst/>
            <a:cxnLst/>
            <a:rect l="l" t="t" r="r" b="b"/>
            <a:pathLst>
              <a:path w="937260" h="216535">
                <a:moveTo>
                  <a:pt x="937259" y="0"/>
                </a:moveTo>
                <a:lnTo>
                  <a:pt x="0" y="0"/>
                </a:lnTo>
                <a:lnTo>
                  <a:pt x="0" y="216408"/>
                </a:lnTo>
                <a:lnTo>
                  <a:pt x="937259" y="216408"/>
                </a:lnTo>
                <a:lnTo>
                  <a:pt x="93725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390398" y="4792995"/>
            <a:ext cx="93726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2296" y="5486400"/>
            <a:ext cx="5562600" cy="253365"/>
          </a:xfrm>
          <a:custGeom>
            <a:avLst/>
            <a:gdLst/>
            <a:ahLst/>
            <a:cxnLst/>
            <a:rect l="l" t="t" r="r" b="b"/>
            <a:pathLst>
              <a:path w="5562600" h="253364">
                <a:moveTo>
                  <a:pt x="5562600" y="0"/>
                </a:moveTo>
                <a:lnTo>
                  <a:pt x="0" y="0"/>
                </a:lnTo>
                <a:lnTo>
                  <a:pt x="0" y="252984"/>
                </a:lnTo>
                <a:lnTo>
                  <a:pt x="5562600" y="252984"/>
                </a:lnTo>
                <a:lnTo>
                  <a:pt x="5562600" y="0"/>
                </a:lnTo>
                <a:close/>
              </a:path>
            </a:pathLst>
          </a:custGeom>
          <a:solidFill>
            <a:srgbClr val="FFD9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2026411" y="5516067"/>
            <a:ext cx="16764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Tahoma"/>
                <a:cs typeface="Tahoma"/>
              </a:rPr>
              <a:t>МЕТОДЫ</a:t>
            </a:r>
            <a:r>
              <a:rPr sz="1100" b="1" spc="-45" dirty="0">
                <a:latin typeface="Tahoma"/>
                <a:cs typeface="Tahoma"/>
              </a:rPr>
              <a:t> </a:t>
            </a:r>
            <a:r>
              <a:rPr sz="1100" b="1" spc="-5" dirty="0">
                <a:latin typeface="Tahoma"/>
                <a:cs typeface="Tahoma"/>
              </a:rPr>
              <a:t>ПОДДЕРЖКИ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016285" y="5782078"/>
            <a:ext cx="153765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85420" algn="l"/>
                <a:tab pos="1031875" algn="l"/>
              </a:tabLst>
            </a:pP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апт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ац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ия	м</a:t>
            </a:r>
            <a:r>
              <a:rPr sz="9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4165300" y="5919988"/>
            <a:ext cx="707521" cy="151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04156" y="6055714"/>
            <a:ext cx="153899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85420" algn="l"/>
              </a:tabLst>
            </a:pP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sz="9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sz="9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sz="9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658100" y="4282440"/>
            <a:ext cx="805180" cy="21526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270" rIns="0" bIns="0" rtlCol="0">
            <a:spAutoFit/>
          </a:bodyPr>
          <a:lstStyle/>
          <a:p>
            <a:pPr marL="64769" marR="43815" indent="71120">
              <a:lnSpc>
                <a:spcPts val="840"/>
              </a:lnSpc>
              <a:spcBef>
                <a:spcPts val="10"/>
              </a:spcBef>
            </a:pP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ПОВЫШЕНИЕ 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 КВА</a:t>
            </a: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700" spc="-10" dirty="0">
                <a:solidFill>
                  <a:srgbClr val="FFFFFF"/>
                </a:solidFill>
                <a:latin typeface="Tahoma"/>
                <a:cs typeface="Tahoma"/>
              </a:rPr>
              <a:t>Ф</a:t>
            </a:r>
            <a:r>
              <a:rPr sz="700" spc="-5" dirty="0">
                <a:solidFill>
                  <a:srgbClr val="FFFFFF"/>
                </a:solidFill>
                <a:latin typeface="Tahoma"/>
                <a:cs typeface="Tahoma"/>
              </a:rPr>
              <a:t>ИКАЦИИ</a:t>
            </a:r>
            <a:endParaRPr sz="700">
              <a:latin typeface="Tahoma"/>
              <a:cs typeface="Tahoma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782637" y="5739765"/>
            <a:ext cx="0" cy="1008380"/>
          </a:xfrm>
          <a:custGeom>
            <a:avLst/>
            <a:gdLst/>
            <a:ahLst/>
            <a:cxnLst/>
            <a:rect l="l" t="t" r="r" b="b"/>
            <a:pathLst>
              <a:path h="1008379">
                <a:moveTo>
                  <a:pt x="0" y="0"/>
                </a:moveTo>
                <a:lnTo>
                  <a:pt x="0" y="1008000"/>
                </a:lnTo>
              </a:path>
            </a:pathLst>
          </a:custGeom>
          <a:ln w="609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907663" y="5739765"/>
            <a:ext cx="0" cy="1008380"/>
          </a:xfrm>
          <a:custGeom>
            <a:avLst/>
            <a:gdLst/>
            <a:ahLst/>
            <a:cxnLst/>
            <a:rect l="l" t="t" r="r" b="b"/>
            <a:pathLst>
              <a:path h="1008379">
                <a:moveTo>
                  <a:pt x="0" y="0"/>
                </a:moveTo>
                <a:lnTo>
                  <a:pt x="0" y="1008000"/>
                </a:lnTo>
              </a:path>
            </a:pathLst>
          </a:custGeom>
          <a:ln w="6096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313175" y="3586998"/>
            <a:ext cx="1559645" cy="1299558"/>
          </a:xfrm>
          <a:custGeom>
            <a:avLst/>
            <a:gdLst/>
            <a:ahLst/>
            <a:cxnLst/>
            <a:rect l="l" t="t" r="r" b="b"/>
            <a:pathLst>
              <a:path w="1415414" h="1012189">
                <a:moveTo>
                  <a:pt x="1154049" y="935990"/>
                </a:moveTo>
                <a:lnTo>
                  <a:pt x="1139255" y="938978"/>
                </a:lnTo>
                <a:lnTo>
                  <a:pt x="1127140" y="947134"/>
                </a:lnTo>
                <a:lnTo>
                  <a:pt x="1118955" y="959242"/>
                </a:lnTo>
                <a:lnTo>
                  <a:pt x="1115949" y="974090"/>
                </a:lnTo>
                <a:lnTo>
                  <a:pt x="1118955" y="988937"/>
                </a:lnTo>
                <a:lnTo>
                  <a:pt x="1127140" y="1001045"/>
                </a:lnTo>
                <a:lnTo>
                  <a:pt x="1139255" y="1009201"/>
                </a:lnTo>
                <a:lnTo>
                  <a:pt x="1154049" y="1012190"/>
                </a:lnTo>
                <a:lnTo>
                  <a:pt x="1168896" y="1009201"/>
                </a:lnTo>
                <a:lnTo>
                  <a:pt x="1181004" y="1001045"/>
                </a:lnTo>
                <a:lnTo>
                  <a:pt x="1189160" y="988937"/>
                </a:lnTo>
                <a:lnTo>
                  <a:pt x="1190870" y="980440"/>
                </a:lnTo>
                <a:lnTo>
                  <a:pt x="1154049" y="980440"/>
                </a:lnTo>
                <a:lnTo>
                  <a:pt x="1154049" y="967740"/>
                </a:lnTo>
                <a:lnTo>
                  <a:pt x="1190870" y="967740"/>
                </a:lnTo>
                <a:lnTo>
                  <a:pt x="1189160" y="959242"/>
                </a:lnTo>
                <a:lnTo>
                  <a:pt x="1181004" y="947134"/>
                </a:lnTo>
                <a:lnTo>
                  <a:pt x="1168896" y="938978"/>
                </a:lnTo>
                <a:lnTo>
                  <a:pt x="1154049" y="935990"/>
                </a:lnTo>
                <a:close/>
              </a:path>
              <a:path w="1415414" h="1012189">
                <a:moveTo>
                  <a:pt x="1190870" y="967740"/>
                </a:moveTo>
                <a:lnTo>
                  <a:pt x="1154049" y="967740"/>
                </a:lnTo>
                <a:lnTo>
                  <a:pt x="1154049" y="980440"/>
                </a:lnTo>
                <a:lnTo>
                  <a:pt x="1190870" y="980440"/>
                </a:lnTo>
                <a:lnTo>
                  <a:pt x="1192149" y="974090"/>
                </a:lnTo>
                <a:lnTo>
                  <a:pt x="1190870" y="967740"/>
                </a:lnTo>
                <a:close/>
              </a:path>
              <a:path w="1415414" h="1012189">
                <a:moveTo>
                  <a:pt x="1255649" y="967740"/>
                </a:moveTo>
                <a:lnTo>
                  <a:pt x="1190870" y="967740"/>
                </a:lnTo>
                <a:lnTo>
                  <a:pt x="1192149" y="974090"/>
                </a:lnTo>
                <a:lnTo>
                  <a:pt x="1190870" y="980440"/>
                </a:lnTo>
                <a:lnTo>
                  <a:pt x="1255649" y="980440"/>
                </a:lnTo>
                <a:lnTo>
                  <a:pt x="1255649" y="967740"/>
                </a:lnTo>
                <a:close/>
              </a:path>
              <a:path w="1415414" h="1012189">
                <a:moveTo>
                  <a:pt x="1395349" y="967740"/>
                </a:moveTo>
                <a:lnTo>
                  <a:pt x="1293749" y="967740"/>
                </a:lnTo>
                <a:lnTo>
                  <a:pt x="1293749" y="980440"/>
                </a:lnTo>
                <a:lnTo>
                  <a:pt x="1395349" y="980440"/>
                </a:lnTo>
                <a:lnTo>
                  <a:pt x="1395349" y="967740"/>
                </a:lnTo>
                <a:close/>
              </a:path>
              <a:path w="1415414" h="1012189">
                <a:moveTo>
                  <a:pt x="1415414" y="848106"/>
                </a:moveTo>
                <a:lnTo>
                  <a:pt x="1402714" y="848106"/>
                </a:lnTo>
                <a:lnTo>
                  <a:pt x="1402714" y="949706"/>
                </a:lnTo>
                <a:lnTo>
                  <a:pt x="1415414" y="949706"/>
                </a:lnTo>
                <a:lnTo>
                  <a:pt x="1415414" y="848106"/>
                </a:lnTo>
                <a:close/>
              </a:path>
              <a:path w="1415414" h="1012189">
                <a:moveTo>
                  <a:pt x="1402714" y="801751"/>
                </a:moveTo>
                <a:lnTo>
                  <a:pt x="1402714" y="810006"/>
                </a:lnTo>
                <a:lnTo>
                  <a:pt x="1415414" y="810006"/>
                </a:lnTo>
                <a:lnTo>
                  <a:pt x="1415414" y="808101"/>
                </a:lnTo>
                <a:lnTo>
                  <a:pt x="1409064" y="808101"/>
                </a:lnTo>
                <a:lnTo>
                  <a:pt x="1402714" y="801751"/>
                </a:lnTo>
                <a:close/>
              </a:path>
              <a:path w="1415414" h="1012189">
                <a:moveTo>
                  <a:pt x="1415414" y="795401"/>
                </a:moveTo>
                <a:lnTo>
                  <a:pt x="1315720" y="795401"/>
                </a:lnTo>
                <a:lnTo>
                  <a:pt x="1315720" y="808101"/>
                </a:lnTo>
                <a:lnTo>
                  <a:pt x="1402714" y="808101"/>
                </a:lnTo>
                <a:lnTo>
                  <a:pt x="1402714" y="801751"/>
                </a:lnTo>
                <a:lnTo>
                  <a:pt x="1415414" y="801751"/>
                </a:lnTo>
                <a:lnTo>
                  <a:pt x="1415414" y="795401"/>
                </a:lnTo>
                <a:close/>
              </a:path>
              <a:path w="1415414" h="1012189">
                <a:moveTo>
                  <a:pt x="1415414" y="801751"/>
                </a:moveTo>
                <a:lnTo>
                  <a:pt x="1402714" y="801751"/>
                </a:lnTo>
                <a:lnTo>
                  <a:pt x="1409064" y="808101"/>
                </a:lnTo>
                <a:lnTo>
                  <a:pt x="1415414" y="808101"/>
                </a:lnTo>
                <a:lnTo>
                  <a:pt x="1415414" y="801751"/>
                </a:lnTo>
                <a:close/>
              </a:path>
              <a:path w="1415414" h="1012189">
                <a:moveTo>
                  <a:pt x="1277620" y="795401"/>
                </a:moveTo>
                <a:lnTo>
                  <a:pt x="1176020" y="795401"/>
                </a:lnTo>
                <a:lnTo>
                  <a:pt x="1176020" y="808101"/>
                </a:lnTo>
                <a:lnTo>
                  <a:pt x="1277620" y="808101"/>
                </a:lnTo>
                <a:lnTo>
                  <a:pt x="1277620" y="795401"/>
                </a:lnTo>
                <a:close/>
              </a:path>
              <a:path w="1415414" h="1012189">
                <a:moveTo>
                  <a:pt x="1137920" y="795401"/>
                </a:moveTo>
                <a:lnTo>
                  <a:pt x="1036320" y="795401"/>
                </a:lnTo>
                <a:lnTo>
                  <a:pt x="1036320" y="808101"/>
                </a:lnTo>
                <a:lnTo>
                  <a:pt x="1137920" y="808101"/>
                </a:lnTo>
                <a:lnTo>
                  <a:pt x="1137920" y="795401"/>
                </a:lnTo>
                <a:close/>
              </a:path>
              <a:path w="1415414" h="1012189">
                <a:moveTo>
                  <a:pt x="998220" y="795401"/>
                </a:moveTo>
                <a:lnTo>
                  <a:pt x="896620" y="795401"/>
                </a:lnTo>
                <a:lnTo>
                  <a:pt x="896620" y="808101"/>
                </a:lnTo>
                <a:lnTo>
                  <a:pt x="998220" y="808101"/>
                </a:lnTo>
                <a:lnTo>
                  <a:pt x="998220" y="795401"/>
                </a:lnTo>
                <a:close/>
              </a:path>
              <a:path w="1415414" h="1012189">
                <a:moveTo>
                  <a:pt x="858520" y="795401"/>
                </a:moveTo>
                <a:lnTo>
                  <a:pt x="756920" y="795401"/>
                </a:lnTo>
                <a:lnTo>
                  <a:pt x="756920" y="808101"/>
                </a:lnTo>
                <a:lnTo>
                  <a:pt x="858520" y="808101"/>
                </a:lnTo>
                <a:lnTo>
                  <a:pt x="858520" y="795401"/>
                </a:lnTo>
                <a:close/>
              </a:path>
              <a:path w="1415414" h="1012189">
                <a:moveTo>
                  <a:pt x="718820" y="795401"/>
                </a:moveTo>
                <a:lnTo>
                  <a:pt x="617220" y="795401"/>
                </a:lnTo>
                <a:lnTo>
                  <a:pt x="617220" y="808101"/>
                </a:lnTo>
                <a:lnTo>
                  <a:pt x="718820" y="808101"/>
                </a:lnTo>
                <a:lnTo>
                  <a:pt x="718820" y="795401"/>
                </a:lnTo>
                <a:close/>
              </a:path>
              <a:path w="1415414" h="1012189">
                <a:moveTo>
                  <a:pt x="579120" y="795401"/>
                </a:moveTo>
                <a:lnTo>
                  <a:pt x="477520" y="795401"/>
                </a:lnTo>
                <a:lnTo>
                  <a:pt x="477520" y="808101"/>
                </a:lnTo>
                <a:lnTo>
                  <a:pt x="579120" y="808101"/>
                </a:lnTo>
                <a:lnTo>
                  <a:pt x="579120" y="795401"/>
                </a:lnTo>
                <a:close/>
              </a:path>
              <a:path w="1415414" h="1012189">
                <a:moveTo>
                  <a:pt x="439420" y="795401"/>
                </a:moveTo>
                <a:lnTo>
                  <a:pt x="337820" y="795401"/>
                </a:lnTo>
                <a:lnTo>
                  <a:pt x="337820" y="808101"/>
                </a:lnTo>
                <a:lnTo>
                  <a:pt x="439420" y="808101"/>
                </a:lnTo>
                <a:lnTo>
                  <a:pt x="439420" y="795401"/>
                </a:lnTo>
                <a:close/>
              </a:path>
              <a:path w="1415414" h="1012189">
                <a:moveTo>
                  <a:pt x="299720" y="795401"/>
                </a:moveTo>
                <a:lnTo>
                  <a:pt x="198120" y="795401"/>
                </a:lnTo>
                <a:lnTo>
                  <a:pt x="198120" y="808101"/>
                </a:lnTo>
                <a:lnTo>
                  <a:pt x="299720" y="808101"/>
                </a:lnTo>
                <a:lnTo>
                  <a:pt x="299720" y="795401"/>
                </a:lnTo>
                <a:close/>
              </a:path>
              <a:path w="1415414" h="1012189">
                <a:moveTo>
                  <a:pt x="160020" y="795401"/>
                </a:moveTo>
                <a:lnTo>
                  <a:pt x="58420" y="795401"/>
                </a:lnTo>
                <a:lnTo>
                  <a:pt x="58420" y="808101"/>
                </a:lnTo>
                <a:lnTo>
                  <a:pt x="160020" y="808101"/>
                </a:lnTo>
                <a:lnTo>
                  <a:pt x="160020" y="795401"/>
                </a:lnTo>
                <a:close/>
              </a:path>
              <a:path w="1415414" h="1012189">
                <a:moveTo>
                  <a:pt x="44450" y="682371"/>
                </a:moveTo>
                <a:lnTo>
                  <a:pt x="31750" y="682371"/>
                </a:lnTo>
                <a:lnTo>
                  <a:pt x="31750" y="783971"/>
                </a:lnTo>
                <a:lnTo>
                  <a:pt x="44450" y="783971"/>
                </a:lnTo>
                <a:lnTo>
                  <a:pt x="44450" y="682371"/>
                </a:lnTo>
                <a:close/>
              </a:path>
              <a:path w="1415414" h="1012189">
                <a:moveTo>
                  <a:pt x="44450" y="542671"/>
                </a:moveTo>
                <a:lnTo>
                  <a:pt x="31750" y="542671"/>
                </a:lnTo>
                <a:lnTo>
                  <a:pt x="31750" y="644271"/>
                </a:lnTo>
                <a:lnTo>
                  <a:pt x="44450" y="644271"/>
                </a:lnTo>
                <a:lnTo>
                  <a:pt x="44450" y="542671"/>
                </a:lnTo>
                <a:close/>
              </a:path>
              <a:path w="1415414" h="1012189">
                <a:moveTo>
                  <a:pt x="44450" y="402971"/>
                </a:moveTo>
                <a:lnTo>
                  <a:pt x="31750" y="402971"/>
                </a:lnTo>
                <a:lnTo>
                  <a:pt x="31750" y="504571"/>
                </a:lnTo>
                <a:lnTo>
                  <a:pt x="44450" y="504571"/>
                </a:lnTo>
                <a:lnTo>
                  <a:pt x="44450" y="402971"/>
                </a:lnTo>
                <a:close/>
              </a:path>
              <a:path w="1415414" h="1012189">
                <a:moveTo>
                  <a:pt x="44450" y="263271"/>
                </a:moveTo>
                <a:lnTo>
                  <a:pt x="31750" y="263271"/>
                </a:lnTo>
                <a:lnTo>
                  <a:pt x="31750" y="364871"/>
                </a:lnTo>
                <a:lnTo>
                  <a:pt x="44450" y="364871"/>
                </a:lnTo>
                <a:lnTo>
                  <a:pt x="44450" y="263271"/>
                </a:lnTo>
                <a:close/>
              </a:path>
              <a:path w="1415414" h="1012189">
                <a:moveTo>
                  <a:pt x="44450" y="123571"/>
                </a:moveTo>
                <a:lnTo>
                  <a:pt x="31750" y="123571"/>
                </a:lnTo>
                <a:lnTo>
                  <a:pt x="31750" y="225171"/>
                </a:lnTo>
                <a:lnTo>
                  <a:pt x="44450" y="225171"/>
                </a:lnTo>
                <a:lnTo>
                  <a:pt x="44450" y="123571"/>
                </a:lnTo>
                <a:close/>
              </a:path>
              <a:path w="1415414" h="1012189">
                <a:moveTo>
                  <a:pt x="31750" y="74921"/>
                </a:moveTo>
                <a:lnTo>
                  <a:pt x="31750" y="85471"/>
                </a:lnTo>
                <a:lnTo>
                  <a:pt x="44450" y="85471"/>
                </a:lnTo>
                <a:lnTo>
                  <a:pt x="44450" y="76200"/>
                </a:lnTo>
                <a:lnTo>
                  <a:pt x="38100" y="76200"/>
                </a:lnTo>
                <a:lnTo>
                  <a:pt x="31750" y="74921"/>
                </a:lnTo>
                <a:close/>
              </a:path>
              <a:path w="1415414" h="1012189">
                <a:moveTo>
                  <a:pt x="44450" y="38100"/>
                </a:moveTo>
                <a:lnTo>
                  <a:pt x="31750" y="38100"/>
                </a:lnTo>
                <a:lnTo>
                  <a:pt x="31750" y="74921"/>
                </a:lnTo>
                <a:lnTo>
                  <a:pt x="38100" y="76200"/>
                </a:lnTo>
                <a:lnTo>
                  <a:pt x="44450" y="74921"/>
                </a:lnTo>
                <a:lnTo>
                  <a:pt x="44450" y="38100"/>
                </a:lnTo>
                <a:close/>
              </a:path>
              <a:path w="1415414" h="1012189">
                <a:moveTo>
                  <a:pt x="44450" y="74921"/>
                </a:moveTo>
                <a:lnTo>
                  <a:pt x="38100" y="76200"/>
                </a:lnTo>
                <a:lnTo>
                  <a:pt x="44450" y="76200"/>
                </a:lnTo>
                <a:lnTo>
                  <a:pt x="44450" y="74921"/>
                </a:lnTo>
                <a:close/>
              </a:path>
              <a:path w="1415414" h="1012189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1750" y="74921"/>
                </a:lnTo>
                <a:lnTo>
                  <a:pt x="31750" y="38100"/>
                </a:lnTo>
                <a:lnTo>
                  <a:pt x="76200" y="38100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1415414" h="1012189">
                <a:moveTo>
                  <a:pt x="76200" y="38100"/>
                </a:moveTo>
                <a:lnTo>
                  <a:pt x="44450" y="38100"/>
                </a:lnTo>
                <a:lnTo>
                  <a:pt x="44450" y="74921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62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814908" y="1436874"/>
            <a:ext cx="2188845" cy="230191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755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595"/>
              </a:spcBef>
            </a:pP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ОПОРНЫЕ</a:t>
            </a:r>
            <a:r>
              <a:rPr sz="10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752678" y="1382090"/>
            <a:ext cx="2251075" cy="1047115"/>
          </a:xfrm>
          <a:custGeom>
            <a:avLst/>
            <a:gdLst/>
            <a:ahLst/>
            <a:cxnLst/>
            <a:rect l="l" t="t" r="r" b="b"/>
            <a:pathLst>
              <a:path w="2251075" h="1047114">
                <a:moveTo>
                  <a:pt x="0" y="1046988"/>
                </a:moveTo>
                <a:lnTo>
                  <a:pt x="2250948" y="1046988"/>
                </a:lnTo>
                <a:lnTo>
                  <a:pt x="2250948" y="0"/>
                </a:lnTo>
                <a:lnTo>
                  <a:pt x="0" y="0"/>
                </a:lnTo>
                <a:lnTo>
                  <a:pt x="0" y="1046988"/>
                </a:lnTo>
                <a:close/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952481" y="5499353"/>
            <a:ext cx="0" cy="1186180"/>
          </a:xfrm>
          <a:custGeom>
            <a:avLst/>
            <a:gdLst/>
            <a:ahLst/>
            <a:cxnLst/>
            <a:rect l="l" t="t" r="r" b="b"/>
            <a:pathLst>
              <a:path h="1186179">
                <a:moveTo>
                  <a:pt x="0" y="0"/>
                </a:moveTo>
                <a:lnTo>
                  <a:pt x="0" y="1185786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10157586" y="5661761"/>
            <a:ext cx="15055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E84D12"/>
                </a:solidFill>
                <a:latin typeface="Tahoma"/>
                <a:cs typeface="Tahoma"/>
              </a:rPr>
              <a:t>#ТЫ</a:t>
            </a:r>
            <a:r>
              <a:rPr sz="1800" b="1" spc="-55" dirty="0">
                <a:solidFill>
                  <a:srgbClr val="E84D12"/>
                </a:solidFill>
                <a:latin typeface="Tahoma"/>
                <a:cs typeface="Tahoma"/>
              </a:rPr>
              <a:t> </a:t>
            </a:r>
            <a:r>
              <a:rPr sz="1800" b="1" dirty="0">
                <a:solidFill>
                  <a:srgbClr val="E84D12"/>
                </a:solidFill>
                <a:latin typeface="Tahoma"/>
                <a:cs typeface="Tahoma"/>
              </a:rPr>
              <a:t>В</a:t>
            </a:r>
            <a:endParaRPr sz="1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E84D12"/>
                </a:solidFill>
                <a:latin typeface="Tahoma"/>
                <a:cs typeface="Tahoma"/>
              </a:rPr>
              <a:t>ХОРОШЕЙ</a:t>
            </a:r>
            <a:endParaRPr sz="1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E84D12"/>
                </a:solidFill>
                <a:latin typeface="Tahoma"/>
                <a:cs typeface="Tahoma"/>
              </a:rPr>
              <a:t>КОМПАНИИ!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82955" y="2715006"/>
            <a:ext cx="147979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 marR="5080" indent="-17145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sz="1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</a:t>
            </a:r>
            <a:r>
              <a:rPr sz="1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sz="10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Приморском крае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741910" y="2682620"/>
            <a:ext cx="860437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ts val="1560"/>
              </a:lnSpc>
              <a:spcBef>
                <a:spcPts val="105"/>
              </a:spcBef>
            </a:pPr>
            <a:r>
              <a:rPr lang="ru-RU" sz="1200" b="1" spc="-5" dirty="0" smtClean="0">
                <a:solidFill>
                  <a:srgbClr val="A63A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55 230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ts val="1080"/>
              </a:lnSpc>
            </a:pPr>
            <a:r>
              <a:rPr sz="1200" b="1" spc="-10" dirty="0">
                <a:solidFill>
                  <a:srgbClr val="A63A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14884" y="2628900"/>
            <a:ext cx="2437130" cy="460375"/>
          </a:xfrm>
          <a:custGeom>
            <a:avLst/>
            <a:gdLst/>
            <a:ahLst/>
            <a:cxnLst/>
            <a:rect l="l" t="t" r="r" b="b"/>
            <a:pathLst>
              <a:path w="2437130" h="460375">
                <a:moveTo>
                  <a:pt x="0" y="460248"/>
                </a:moveTo>
                <a:lnTo>
                  <a:pt x="2436876" y="460248"/>
                </a:lnTo>
                <a:lnTo>
                  <a:pt x="2436876" y="0"/>
                </a:lnTo>
                <a:lnTo>
                  <a:pt x="0" y="0"/>
                </a:lnTo>
                <a:lnTo>
                  <a:pt x="0" y="460248"/>
                </a:lnTo>
                <a:close/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4066794" y="2945129"/>
            <a:ext cx="105664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10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sz="10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sz="1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sz="900" b="1" spc="-5" dirty="0">
                <a:latin typeface="Tahoma"/>
                <a:cs typeface="Tahoma"/>
              </a:rPr>
              <a:t>.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14884" y="446133"/>
            <a:ext cx="3203448" cy="830997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marL="553720">
              <a:lnSpc>
                <a:spcPct val="100000"/>
              </a:lnSpc>
              <a:spcBef>
                <a:spcPts val="5"/>
              </a:spcBef>
              <a:tabLst>
                <a:tab pos="1114425" algn="l"/>
                <a:tab pos="2109470" algn="l"/>
              </a:tabLst>
            </a:pPr>
            <a:endParaRPr lang="ru-RU" sz="1400" dirty="0">
              <a:latin typeface="Times New Roman"/>
              <a:cs typeface="Times New Roman"/>
            </a:endParaRPr>
          </a:p>
          <a:p>
            <a:pPr marL="553720">
              <a:lnSpc>
                <a:spcPct val="100000"/>
              </a:lnSpc>
              <a:spcBef>
                <a:spcPts val="5"/>
              </a:spcBef>
              <a:tabLst>
                <a:tab pos="1114425" algn="l"/>
                <a:tab pos="2109470" algn="l"/>
              </a:tabLst>
            </a:pPr>
            <a:r>
              <a:rPr lang="ru-RU" sz="1400" spc="-10" dirty="0" smtClean="0">
                <a:latin typeface="Tahoma"/>
                <a:cs typeface="Tahoma"/>
              </a:rPr>
              <a:t>   </a:t>
            </a:r>
            <a:r>
              <a:rPr lang="ru-RU" sz="12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КГА ПОУ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Дальневосточный технический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колледж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08685" y="528072"/>
            <a:ext cx="2909570" cy="222497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67945" rIns="0" bIns="0" rtlCol="0">
            <a:spAutoFit/>
          </a:bodyPr>
          <a:lstStyle/>
          <a:p>
            <a:pPr marL="274955">
              <a:lnSpc>
                <a:spcPct val="100000"/>
              </a:lnSpc>
              <a:spcBef>
                <a:spcPts val="535"/>
              </a:spcBef>
            </a:pP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sz="10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" name="Рисунок 111">
            <a:extLst>
              <a:ext uri="{FF2B5EF4-FFF2-40B4-BE49-F238E27FC236}">
                <a16:creationId xmlns:a16="http://schemas.microsoft.com/office/drawing/2014/main" xmlns="" id="{2CCDE326-5F29-E4F3-DC4C-3BC4FC70F76C}"/>
              </a:ext>
            </a:extLst>
          </p:cNvPr>
          <p:cNvPicPr/>
          <p:nvPr/>
        </p:nvPicPr>
        <p:blipFill>
          <a:blip r:embed="rId9" cstate="print">
            <a:alphaModFix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-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5478" y="750569"/>
            <a:ext cx="457200" cy="457200"/>
          </a:xfrm>
          <a:prstGeom prst="ellipse">
            <a:avLst/>
          </a:prstGeom>
          <a:ln w="63500" cap="rnd">
            <a:solidFill>
              <a:sysClr val="window" lastClr="FFFFFF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4" name="Рисунок 1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486400"/>
            <a:ext cx="1136856" cy="1151906"/>
          </a:xfrm>
          <a:prstGeom prst="rect">
            <a:avLst/>
          </a:prstGeom>
        </p:spPr>
      </p:pic>
      <p:sp>
        <p:nvSpPr>
          <p:cNvPr id="106" name="Прямоугольник: скругленные углы 1">
            <a:extLst>
              <a:ext uri="{FF2B5EF4-FFF2-40B4-BE49-F238E27FC236}">
                <a16:creationId xmlns:a16="http://schemas.microsoft.com/office/drawing/2014/main" xmlns="" id="{E83B2B2A-3730-2B51-808A-7E0C2547EEC0}"/>
              </a:ext>
            </a:extLst>
          </p:cNvPr>
          <p:cNvSpPr/>
          <p:nvPr/>
        </p:nvSpPr>
        <p:spPr>
          <a:xfrm>
            <a:off x="641054" y="1702654"/>
            <a:ext cx="2472847" cy="699860"/>
          </a:xfrm>
          <a:prstGeom prst="roundRect">
            <a:avLst>
              <a:gd name="adj" fmla="val 25265"/>
            </a:avLst>
          </a:prstGeom>
          <a:noFill/>
          <a:ln w="12700" cap="flat" cmpd="sng" algn="ctr">
            <a:noFill/>
            <a:prstDash val="solid"/>
            <a:miter lim="800000"/>
          </a:ln>
          <a:effectLst>
            <a:glow rad="101600">
              <a:srgbClr val="4472C4">
                <a:satMod val="175000"/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ООО «СЗ  Молодежный»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ООО «</a:t>
            </a:r>
            <a:r>
              <a:rPr kumimoji="0" lang="ru-RU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Стройкомплекс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08" name="object 14"/>
          <p:cNvSpPr txBox="1"/>
          <p:nvPr/>
        </p:nvSpPr>
        <p:spPr>
          <a:xfrm>
            <a:off x="1761382" y="4197360"/>
            <a:ext cx="153287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121285" algn="l"/>
              </a:tabLst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Дорожный рабочий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Бетонщик</a:t>
            </a: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«Гранд-смета</a:t>
            </a:r>
            <a:r>
              <a:rPr lang="ru-RU" sz="800" dirty="0" smtClean="0">
                <a:latin typeface="Tahoma"/>
                <a:cs typeface="Tahoma"/>
              </a:rPr>
              <a:t>»</a:t>
            </a:r>
            <a:endParaRPr sz="800" dirty="0">
              <a:latin typeface="Tahoma"/>
              <a:cs typeface="Tahoma"/>
            </a:endParaRPr>
          </a:p>
          <a:p>
            <a:pPr marL="120650" indent="-108585">
              <a:lnSpc>
                <a:spcPct val="100000"/>
              </a:lnSpc>
              <a:buFont typeface="Symbol"/>
              <a:buChar char=""/>
              <a:tabLst>
                <a:tab pos="121285" algn="l"/>
              </a:tabLst>
            </a:pPr>
            <a:endParaRPr sz="800" dirty="0">
              <a:latin typeface="Tahoma"/>
              <a:cs typeface="Tahoma"/>
            </a:endParaRPr>
          </a:p>
        </p:txBody>
      </p:sp>
      <p:sp>
        <p:nvSpPr>
          <p:cNvPr id="109" name="object 59"/>
          <p:cNvSpPr txBox="1"/>
          <p:nvPr/>
        </p:nvSpPr>
        <p:spPr>
          <a:xfrm>
            <a:off x="7350252" y="5498591"/>
            <a:ext cx="2476500" cy="1207382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775"/>
              </a:spcBef>
            </a:pPr>
            <a:r>
              <a:rPr sz="1100" b="1" spc="-5" dirty="0">
                <a:latin typeface="Tahoma"/>
                <a:cs typeface="Tahoma"/>
              </a:rPr>
              <a:t>КОНТАКТЫ</a:t>
            </a:r>
            <a:endParaRPr sz="1100" dirty="0">
              <a:latin typeface="Tahoma"/>
              <a:cs typeface="Tahoma"/>
            </a:endParaRPr>
          </a:p>
          <a:p>
            <a:pPr algn="ctr"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effectLst/>
                <a:latin typeface="Times New Roman"/>
                <a:ea typeface="+mn-ea"/>
                <a:cs typeface="Times New Roman"/>
              </a:rPr>
              <a:t>    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 , 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г. Уссурийск,   ул. Советская, 35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Приемная комиссия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8 (4234) 32-18-59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info</a:t>
            </a:r>
            <a:r>
              <a:rPr lang="ru-RU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@</a:t>
            </a:r>
            <a:r>
              <a:rPr lang="en-US" sz="1000" u="none" strike="noStrike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dvtk</a:t>
            </a:r>
            <a:r>
              <a:rPr lang="ru-RU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.</a:t>
            </a:r>
            <a:r>
              <a:rPr lang="en-US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info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Официальный сайт: </a:t>
            </a:r>
            <a:r>
              <a:rPr lang="en-US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www</a:t>
            </a:r>
            <a:r>
              <a:rPr lang="ru-RU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.</a:t>
            </a:r>
            <a:r>
              <a:rPr lang="en-US" sz="1000" u="none" strike="noStrike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dvtk</a:t>
            </a:r>
            <a:r>
              <a:rPr lang="ru-RU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.</a:t>
            </a:r>
            <a:r>
              <a:rPr lang="en-US" sz="100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info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dvtk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1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uss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14"/>
          <a:srcRect l="38084" t="10" r="30178" b="-10"/>
          <a:stretch/>
        </p:blipFill>
        <p:spPr>
          <a:xfrm>
            <a:off x="10602213" y="2047112"/>
            <a:ext cx="1471295" cy="3289171"/>
          </a:xfrm>
          <a:prstGeom prst="rect">
            <a:avLst/>
          </a:prstGeom>
        </p:spPr>
      </p:pic>
      <p:pic>
        <p:nvPicPr>
          <p:cNvPr id="103" name="Picture 16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048" y="6562267"/>
            <a:ext cx="119232" cy="1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328</Words>
  <Application>Microsoft Office PowerPoint</Application>
  <PresentationFormat>Произвольный</PresentationFormat>
  <Paragraphs>88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Викторовна Панькова</dc:creator>
  <cp:lastModifiedBy>Admin</cp:lastModifiedBy>
  <cp:revision>28</cp:revision>
  <dcterms:created xsi:type="dcterms:W3CDTF">2023-03-20T22:27:24Z</dcterms:created>
  <dcterms:modified xsi:type="dcterms:W3CDTF">2023-06-22T22:16:07Z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2023-03-20T00:00:00Z</vt:filetime>
  </property>
</Properties>
</file>